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5" r:id="rId4"/>
    <p:sldId id="272" r:id="rId5"/>
    <p:sldId id="273" r:id="rId6"/>
    <p:sldId id="274" r:id="rId7"/>
    <p:sldId id="275" r:id="rId8"/>
    <p:sldId id="261" r:id="rId9"/>
    <p:sldId id="262" r:id="rId10"/>
    <p:sldId id="263" r:id="rId11"/>
    <p:sldId id="258" r:id="rId12"/>
    <p:sldId id="269" r:id="rId13"/>
    <p:sldId id="268" r:id="rId14"/>
    <p:sldId id="270" r:id="rId15"/>
    <p:sldId id="266" r:id="rId16"/>
    <p:sldId id="267" r:id="rId17"/>
  </p:sldIdLst>
  <p:sldSz cx="121793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Futura Bold" panose="020B0602020204020303" pitchFamily="34" charset="-79"/>
      <p:italic r:id="rId25"/>
    </p:embeddedFont>
    <p:embeddedFont>
      <p:font typeface="Gill Sans MT" panose="020B0502020104020203" pitchFamily="34" charset="77"/>
      <p:regular r:id="rId26"/>
      <p:bold r:id="rId27"/>
      <p:italic r:id="rId28"/>
      <p:boldItalic r:id="rId29"/>
    </p:embeddedFont>
    <p:embeddedFont>
      <p:font typeface="Helvetica" pitchFamily="2" charset="0"/>
      <p:regular r:id="rId30"/>
      <p:bold r:id="rId31"/>
      <p:italic r:id="rId32"/>
      <p:boldItalic r:id="rId33"/>
    </p:embeddedFont>
    <p:embeddedFont>
      <p:font typeface="Nunito" panose="02000503000000000000" pitchFamily="2" charset="77"/>
      <p:regular r:id="rId34"/>
      <p:bold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609492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218987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828480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2437973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3047467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3656960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4266453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4875946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1CE"/>
          </a:solidFill>
        </a:fill>
      </a:tcStyle>
    </a:wholeTbl>
    <a:band2H>
      <a:tcTxStyle/>
      <a:tcStyle>
        <a:tcBdr/>
        <a:fill>
          <a:solidFill>
            <a:srgbClr val="FFF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4CC"/>
          </a:solidFill>
        </a:fill>
      </a:tcStyle>
    </a:wholeTbl>
    <a:band2H>
      <a:tcTxStyle/>
      <a:tcStyle>
        <a:tcBdr/>
        <a:fill>
          <a:solidFill>
            <a:srgbClr val="EDF2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EDED"/>
          </a:solidFill>
        </a:fill>
      </a:tcStyle>
    </a:wholeTbl>
    <a:band2H>
      <a:tcTxStyle/>
      <a:tcStyle>
        <a:tcBdr/>
        <a:fill>
          <a:solidFill>
            <a:srgbClr val="F6F6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4"/>
    <p:restoredTop sz="85773"/>
  </p:normalViewPr>
  <p:slideViewPr>
    <p:cSldViewPr snapToGrid="0" snapToObjects="1">
      <p:cViewPr varScale="1">
        <p:scale>
          <a:sx n="105" d="100"/>
          <a:sy n="105" d="100"/>
        </p:scale>
        <p:origin x="208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image" Target="../media/image13.tif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8AC-DA4A-BD1D-F4645056AF65}"/>
              </c:ext>
            </c:extLst>
          </c:dPt>
          <c:dPt>
            <c:idx val="1"/>
            <c:bubble3D val="0"/>
            <c:spPr>
              <a:blipFill rotWithShape="1">
                <a:blip xmlns:r="http://schemas.openxmlformats.org/officeDocument/2006/relationships"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AC-DA4A-BD1D-F4645056AF65}"/>
              </c:ext>
            </c:extLst>
          </c:dPt>
          <c:dPt>
            <c:idx val="2"/>
            <c:bubble3D val="0"/>
            <c:spPr>
              <a:blipFill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AC-DA4A-BD1D-F4645056AF65}"/>
              </c:ext>
            </c:extLst>
          </c:dPt>
          <c:cat>
            <c:strRef>
              <c:f>Sheet1!$B$1:$D$1</c:f>
              <c:strCache>
                <c:ptCount val="3"/>
                <c:pt idx="0">
                  <c:v>1st Qtr</c:v>
                </c:pt>
                <c:pt idx="1">
                  <c:v>3rd Qtr</c:v>
                </c:pt>
                <c:pt idx="2">
                  <c:v>4th Qtr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8AC-DA4A-BD1D-F4645056A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4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81" name="Shape 3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8987" latinLnBrk="0">
      <a:defRPr sz="1600">
        <a:latin typeface="Gill Sans MT" panose="020B0502020104020203" pitchFamily="34" charset="0"/>
        <a:ea typeface="+mn-ea"/>
        <a:cs typeface="+mn-cs"/>
        <a:sym typeface="Calibri"/>
      </a:defRPr>
    </a:lvl1pPr>
    <a:lvl2pPr indent="228600" defTabSz="1218987" latinLnBrk="0">
      <a:defRPr sz="1600">
        <a:latin typeface="+mn-lt"/>
        <a:ea typeface="+mn-ea"/>
        <a:cs typeface="+mn-cs"/>
        <a:sym typeface="Calibri"/>
      </a:defRPr>
    </a:lvl2pPr>
    <a:lvl3pPr indent="457200" defTabSz="1218987" latinLnBrk="0">
      <a:defRPr sz="1600">
        <a:latin typeface="+mn-lt"/>
        <a:ea typeface="+mn-ea"/>
        <a:cs typeface="+mn-cs"/>
        <a:sym typeface="Calibri"/>
      </a:defRPr>
    </a:lvl3pPr>
    <a:lvl4pPr indent="685800" defTabSz="1218987" latinLnBrk="0">
      <a:defRPr sz="1600">
        <a:latin typeface="+mn-lt"/>
        <a:ea typeface="+mn-ea"/>
        <a:cs typeface="+mn-cs"/>
        <a:sym typeface="Calibri"/>
      </a:defRPr>
    </a:lvl4pPr>
    <a:lvl5pPr indent="914400" defTabSz="1218987" latinLnBrk="0">
      <a:defRPr sz="1600">
        <a:latin typeface="+mn-lt"/>
        <a:ea typeface="+mn-ea"/>
        <a:cs typeface="+mn-cs"/>
        <a:sym typeface="Calibri"/>
      </a:defRPr>
    </a:lvl5pPr>
    <a:lvl6pPr indent="1143000" defTabSz="1218987" latinLnBrk="0">
      <a:defRPr sz="1600">
        <a:latin typeface="+mn-lt"/>
        <a:ea typeface="+mn-ea"/>
        <a:cs typeface="+mn-cs"/>
        <a:sym typeface="Calibri"/>
      </a:defRPr>
    </a:lvl6pPr>
    <a:lvl7pPr indent="1371600" defTabSz="1218987" latinLnBrk="0">
      <a:defRPr sz="1600">
        <a:latin typeface="+mn-lt"/>
        <a:ea typeface="+mn-ea"/>
        <a:cs typeface="+mn-cs"/>
        <a:sym typeface="Calibri"/>
      </a:defRPr>
    </a:lvl7pPr>
    <a:lvl8pPr indent="1600200" defTabSz="1218987" latinLnBrk="0">
      <a:defRPr sz="1600">
        <a:latin typeface="+mn-lt"/>
        <a:ea typeface="+mn-ea"/>
        <a:cs typeface="+mn-cs"/>
        <a:sym typeface="Calibri"/>
      </a:defRPr>
    </a:lvl8pPr>
    <a:lvl9pPr indent="1828800" defTabSz="1218987" latinLnBrk="0">
      <a:defRPr sz="16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07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CA" sz="1600" b="0" i="0" u="none" strike="noStrike" dirty="0">
                <a:effectLst/>
                <a:sym typeface="Calibri"/>
              </a:rPr>
              <a:t>Forecast related issues &amp; how it indirectly impacts market share &amp; company output / performance</a:t>
            </a:r>
          </a:p>
          <a:p>
            <a:pPr lvl="1" rtl="0" fontAlgn="base"/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Affects Performance / Output: Consumes human labour &amp; time, thus reduces company output and efficiency. Sacrificing innovation is an opportunity cost, as these resources can be reallocated to other projects that can push the company forward </a:t>
            </a:r>
          </a:p>
          <a:p>
            <a:pPr lvl="1" rtl="0" fontAlgn="base"/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Affects Market Share: majority of companies of this size have adapted blockchain &amp; its benefits means ABC </a:t>
            </a:r>
            <a:r>
              <a:rPr lang="en-CA" sz="1600" b="0" i="0" u="none" strike="noStrike" dirty="0" err="1">
                <a:effectLst/>
                <a:latin typeface="Gill Sans MT" panose="020B0502020104020203" pitchFamily="34" charset="0"/>
                <a:sym typeface="Calibri"/>
              </a:rPr>
              <a:t>corp</a:t>
            </a:r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 will fall behind the competition due to wasting resources</a:t>
            </a:r>
          </a:p>
          <a:p>
            <a:pPr lvl="1" rtl="0" fontAlgn="base"/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Affects Business Strategy: Cloud storage &amp; IoT are predicted to be disrupted by blockchain which will directly affect ABC </a:t>
            </a:r>
            <a:r>
              <a:rPr lang="en-CA" sz="1600" b="0" i="0" u="none" strike="noStrike" dirty="0" err="1">
                <a:effectLst/>
                <a:latin typeface="Gill Sans MT" panose="020B0502020104020203" pitchFamily="34" charset="0"/>
                <a:sym typeface="Calibri"/>
              </a:rPr>
              <a:t>corp</a:t>
            </a:r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 &amp; its subsidiaries. Automation has been a long term trend &amp; manual labour in technological industries does not align with company vision &amp; strategy </a:t>
            </a:r>
          </a:p>
          <a:p>
            <a:pPr algn="l" defTabSz="1218987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11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Visualize and transact on the blockchain</a:t>
            </a:r>
          </a:p>
        </p:txBody>
      </p:sp>
    </p:spTree>
    <p:extLst>
      <p:ext uri="{BB962C8B-B14F-4D97-AF65-F5344CB8AC3E}">
        <p14:creationId xmlns:p14="http://schemas.microsoft.com/office/powerpoint/2010/main" val="69835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1218987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2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Input the ABC company’s identification info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Upload their employee and subsidiary info in the form of an excel sheet.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Upload the transactions excel worksheet (2 minute delay to process all the transactions)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Show a visualization of the blockchain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1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CA" sz="1600" b="0" i="0" u="none" strike="noStrike" dirty="0">
                <a:effectLst/>
                <a:sym typeface="Calibri"/>
              </a:rPr>
              <a:t>Quick overview of the problem (what it is)</a:t>
            </a:r>
          </a:p>
          <a:p>
            <a:pPr lvl="1" rtl="0" fontAlgn="base"/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Manual input of financial transactions from various sources (ABC </a:t>
            </a:r>
            <a:r>
              <a:rPr lang="en-CA" sz="1600" b="0" i="0" u="none" strike="noStrike" dirty="0" err="1">
                <a:effectLst/>
                <a:latin typeface="Gill Sans MT" panose="020B0502020104020203" pitchFamily="34" charset="0"/>
                <a:sym typeface="Calibri"/>
              </a:rPr>
              <a:t>corp</a:t>
            </a:r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 &amp; its subsidiaries) so that one database can contain all the transactions</a:t>
            </a:r>
          </a:p>
          <a:p>
            <a:pPr lvl="1" rtl="0" fontAlgn="base"/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That database must be stored in a single company’s database during audits </a:t>
            </a:r>
            <a:r>
              <a:rPr lang="en-CA" sz="1600" b="0" i="0" u="none" strike="noStrike" dirty="0" err="1">
                <a:effectLst/>
                <a:latin typeface="Gill Sans MT" panose="020B0502020104020203" pitchFamily="34" charset="0"/>
                <a:sym typeface="Calibri"/>
              </a:rPr>
              <a:t>etc</a:t>
            </a:r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, which is very space consuming &amp; vulnerable to security risks</a:t>
            </a:r>
          </a:p>
          <a:p>
            <a:pPr rtl="0" fontAlgn="base"/>
            <a:r>
              <a:rPr lang="en-CA" sz="1600" b="0" i="0" u="none" strike="noStrike" dirty="0">
                <a:effectLst/>
                <a:sym typeface="Calibri"/>
              </a:rPr>
              <a:t>Key parts of the problem that needed to be solved </a:t>
            </a:r>
          </a:p>
          <a:p>
            <a:pPr lvl="1" rtl="0" fontAlgn="base"/>
            <a:r>
              <a:rPr lang="en-CA" sz="1600" b="0" i="0" u="none" strike="noStrike" dirty="0">
                <a:effectLst/>
                <a:latin typeface="Gill Sans MT" panose="020B0502020104020203" pitchFamily="34" charset="0"/>
                <a:sym typeface="Calibri"/>
              </a:rPr>
              <a:t>3 essential problems -&gt; inefficient, cumbersome, vulnerable</a:t>
            </a:r>
          </a:p>
          <a:p>
            <a:pPr algn="l" defTabSz="1218987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88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company name, Company ID, CEO, Location, and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step adds all the employees, subsidiaries and their accounts and established them on the blockchain by uploading an excel file of the company’s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followed by uploading current balances which can be uploaded via an excel sheet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44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 an excel file of the transactions which will then get processed onto the blockchain.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not only adds the transaction info but also accounts for the changes made in the balances of the employees and companies that are transacting amongst each other.</a:t>
            </a:r>
          </a:p>
        </p:txBody>
      </p:sp>
    </p:spTree>
    <p:extLst>
      <p:ext uri="{BB962C8B-B14F-4D97-AF65-F5344CB8AC3E}">
        <p14:creationId xmlns:p14="http://schemas.microsoft.com/office/powerpoint/2010/main" val="1045124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Easily conduct transactions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Entering the account of the entity that is being sent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Entering the account that is being sent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description of the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Show live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0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Easily conduct transactions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Entering the account of the entity that is being sent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Entering the account that is being sent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description of the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Show live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1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Easily conduct transactions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Entering the account of the entity that is being sent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Entering the account that is being sent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description of the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Show live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8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1218987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3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600" b="0" i="0" dirty="0">
                <a:effectLst/>
                <a:sym typeface="Calibri"/>
              </a:rPr>
              <a:t>At its core, blockchain is a shared ledger that allows participants in a business network to transact assets where everyone has control, but no one person is in control.” Leanne Kemp, Chief Executive Officer and Founder, </a:t>
            </a:r>
            <a:r>
              <a:rPr lang="en-US" sz="1600" b="0" i="0" dirty="0" err="1">
                <a:effectLst/>
                <a:sym typeface="Calibri"/>
              </a:rPr>
              <a:t>Everledger</a:t>
            </a:r>
            <a:r>
              <a:rPr lang="en-US" sz="1600" b="0" i="0" dirty="0">
                <a:effectLst/>
                <a:sym typeface="Calibri"/>
              </a:rPr>
              <a:t>, United Kingdom </a:t>
            </a:r>
          </a:p>
          <a:p>
            <a:pPr rtl="0"/>
            <a:endParaRPr lang="en-US" sz="1600" b="0" i="0" dirty="0">
              <a:effectLst/>
              <a:sym typeface="Calibri"/>
            </a:endParaRPr>
          </a:p>
          <a:p>
            <a:pPr rtl="0"/>
            <a:r>
              <a:rPr lang="en-US" sz="1600" b="0" i="0" dirty="0">
                <a:effectLst/>
                <a:sym typeface="Calibri"/>
              </a:rPr>
              <a:t>Those who are currently implementing blockchain into their enterprise, i.e. explorers, find that Blockchain technology best supports their enterprise by creating more trust, transparency in both data and transactions Explorers: Those who are implementing blockchain Investigators: Those who are considering blockchain Passives: Not considering blockchain</a:t>
            </a:r>
          </a:p>
          <a:p>
            <a:pPr rtl="0"/>
            <a:r>
              <a:rPr lang="en-US" sz="1600" b="0" i="0" dirty="0">
                <a:effectLst/>
                <a:sym typeface="Calibri"/>
              </a:rPr>
              <a:t>Blockchains help build trust in several ways. The transparency of transactions establishes a traceable audit trail.</a:t>
            </a:r>
          </a:p>
          <a:p>
            <a:pPr rtl="0"/>
            <a:r>
              <a:rPr lang="en-US" sz="1600" b="0" i="0" dirty="0">
                <a:effectLst/>
                <a:sym typeface="Calibri"/>
              </a:rPr>
              <a:t>Smart contracts can encode the commitments between parties and help ensure they’re kept. </a:t>
            </a:r>
            <a:r>
              <a:rPr lang="en-US" sz="1600" b="0" i="0" dirty="0" err="1">
                <a:effectLst/>
                <a:sym typeface="Calibri"/>
              </a:rPr>
              <a:t>Fm</a:t>
            </a:r>
            <a:r>
              <a:rPr lang="en-US" sz="1600" b="0" i="0" dirty="0">
                <a:effectLst/>
                <a:sym typeface="Calibri"/>
              </a:rPr>
              <a:t> </a:t>
            </a:r>
            <a:r>
              <a:rPr lang="en-US" sz="1600" b="0" i="0" dirty="0" err="1">
                <a:effectLst/>
                <a:sym typeface="Calibri"/>
              </a:rPr>
              <a:t>vmf</a:t>
            </a:r>
            <a:r>
              <a:rPr lang="en-US" sz="1600" b="0" i="0">
                <a:effectLst/>
                <a:sym typeface="Calibri"/>
              </a:rPr>
              <a:t> </a:t>
            </a:r>
            <a:endParaRPr lang="en-US" sz="1600" b="0" i="0" dirty="0">
              <a:effectLst/>
              <a:sym typeface="Calibri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709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>
                  <a:alpha val="52999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914162" y="3887116"/>
            <a:ext cx="10360501" cy="61082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rgbClr val="404040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324" y="4399019"/>
            <a:ext cx="8532178" cy="7644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595959"/>
                </a:solidFill>
              </a:defRPr>
            </a:lvl1pPr>
            <a:lvl2pPr marL="0" indent="609467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595959"/>
                </a:solidFill>
              </a:defRPr>
            </a:lvl2pPr>
            <a:lvl3pPr marL="0" indent="1218935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595959"/>
                </a:solidFill>
              </a:defRPr>
            </a:lvl3pPr>
            <a:lvl4pPr marL="0" indent="1828404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595959"/>
                </a:solidFill>
              </a:defRPr>
            </a:lvl4pPr>
            <a:lvl5pPr marL="0" indent="2437871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595959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609442" y="273049"/>
            <a:ext cx="4010040" cy="1162051"/>
          </a:xfrm>
          <a:prstGeom prst="rect">
            <a:avLst/>
          </a:prstGeom>
        </p:spPr>
        <p:txBody>
          <a:bodyPr anchor="b"/>
          <a:lstStyle>
            <a:lvl1pPr>
              <a:defRPr sz="2700" b="1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91" name="Body Level One…"/>
          <p:cNvSpPr txBox="1">
            <a:spLocks noGrp="1"/>
          </p:cNvSpPr>
          <p:nvPr>
            <p:ph type="body" idx="1"/>
          </p:nvPr>
        </p:nvSpPr>
        <p:spPr>
          <a:xfrm>
            <a:off x="4765492" y="273052"/>
            <a:ext cx="6813892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300"/>
            </a:lvl1pPr>
            <a:lvl2pPr marL="1052199" indent="-442705">
              <a:spcBef>
                <a:spcPts val="1000"/>
              </a:spcBef>
              <a:defRPr sz="4300"/>
            </a:lvl2pPr>
            <a:lvl3pPr marL="1628489" indent="-409503">
              <a:spcBef>
                <a:spcPts val="1000"/>
              </a:spcBef>
              <a:defRPr sz="4300"/>
            </a:lvl3pPr>
            <a:lvl4pPr marL="2313817" indent="-485338">
              <a:spcBef>
                <a:spcPts val="1000"/>
              </a:spcBef>
              <a:defRPr sz="4300"/>
            </a:lvl4pPr>
            <a:lvl5pPr marL="2923310" indent="-485338">
              <a:spcBef>
                <a:spcPts val="1000"/>
              </a:spcBef>
              <a:defRPr sz="43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9442" y="1435102"/>
            <a:ext cx="4010040" cy="46910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indent="0">
              <a:spcBef>
                <a:spcPts val="400"/>
              </a:spcBef>
              <a:buSzTx/>
              <a:buFontTx/>
              <a:buNone/>
              <a:defRPr sz="1900"/>
            </a:pPr>
            <a:endParaRPr dirty="0"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2389095" y="4800600"/>
            <a:ext cx="7313295" cy="566740"/>
          </a:xfrm>
          <a:prstGeom prst="rect">
            <a:avLst/>
          </a:prstGeom>
        </p:spPr>
        <p:txBody>
          <a:bodyPr anchor="b"/>
          <a:lstStyle>
            <a:lvl1pPr>
              <a:defRPr sz="2700" b="1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01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095" y="612775"/>
            <a:ext cx="7313295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095" y="5367337"/>
            <a:ext cx="7313295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900"/>
            </a:lvl1pPr>
            <a:lvl2pPr marL="0" indent="609492">
              <a:spcBef>
                <a:spcPts val="400"/>
              </a:spcBef>
              <a:buSzTx/>
              <a:buFontTx/>
              <a:buNone/>
              <a:defRPr sz="1900"/>
            </a:lvl2pPr>
            <a:lvl3pPr marL="0" indent="1218987">
              <a:spcBef>
                <a:spcPts val="400"/>
              </a:spcBef>
              <a:buSzTx/>
              <a:buFontTx/>
              <a:buNone/>
              <a:defRPr sz="1900"/>
            </a:lvl3pPr>
            <a:lvl4pPr marL="0" indent="1828480">
              <a:spcBef>
                <a:spcPts val="400"/>
              </a:spcBef>
              <a:buSzTx/>
              <a:buFontTx/>
              <a:buNone/>
              <a:defRPr sz="1900"/>
            </a:lvl4pPr>
            <a:lvl5pPr marL="0" indent="2437973">
              <a:spcBef>
                <a:spcPts val="400"/>
              </a:spcBef>
              <a:buSzTx/>
              <a:buFontTx/>
              <a:buNone/>
              <a:defRPr sz="19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836897" y="274639"/>
            <a:ext cx="2742487" cy="58515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40" y="274639"/>
            <a:ext cx="8024312" cy="5851526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3217834" y="2870632"/>
            <a:ext cx="5930678" cy="71108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1523603" y="1122362"/>
            <a:ext cx="914162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3851">
              <a:lnSpc>
                <a:spcPct val="90000"/>
              </a:lnSpc>
              <a:defRPr sz="59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3603" y="3602037"/>
            <a:ext cx="9141620" cy="1655763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/>
            </a:lvl1pPr>
            <a:lvl2pPr marL="0" indent="456925" algn="ctr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/>
            </a:lvl2pPr>
            <a:lvl3pPr marL="0" indent="913851" algn="ctr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/>
            </a:lvl3pPr>
            <a:lvl4pPr marL="0" indent="1370777" algn="ctr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/>
            </a:lvl4pPr>
            <a:lvl5pPr marL="0" indent="1827702" algn="ctr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837981" y="365128"/>
            <a:ext cx="10512864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3851">
              <a:lnSpc>
                <a:spcPct val="90000"/>
              </a:lnSpc>
              <a:defRPr sz="4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idx="1"/>
          </p:nvPr>
        </p:nvSpPr>
        <p:spPr>
          <a:xfrm>
            <a:off x="837981" y="1825625"/>
            <a:ext cx="10512864" cy="4351338"/>
          </a:xfrm>
          <a:prstGeom prst="rect">
            <a:avLst/>
          </a:prstGeom>
        </p:spPr>
        <p:txBody>
          <a:bodyPr lIns="45719" tIns="45719" rIns="45719" bIns="45719"/>
          <a:lstStyle>
            <a:lvl1pPr marL="228461" indent="-228461" defTabSz="913851">
              <a:lnSpc>
                <a:spcPct val="90000"/>
              </a:lnSpc>
              <a:spcBef>
                <a:spcPts val="1000"/>
              </a:spcBef>
              <a:defRPr sz="2700"/>
            </a:lvl1pPr>
            <a:lvl2pPr marL="725120" indent="-268194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2pPr>
            <a:lvl3pPr marL="1238508" indent="-324656" defTabSz="913851">
              <a:lnSpc>
                <a:spcPct val="90000"/>
              </a:lnSpc>
              <a:spcBef>
                <a:spcPts val="1000"/>
              </a:spcBef>
              <a:defRPr sz="2700"/>
            </a:lvl3pPr>
            <a:lvl4pPr marL="1733629" indent="-362851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4pPr>
            <a:lvl5pPr marL="2190555" indent="-362851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831632" y="1709740"/>
            <a:ext cx="10512864" cy="2852738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3851">
              <a:lnSpc>
                <a:spcPct val="90000"/>
              </a:lnSpc>
              <a:defRPr sz="59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632" y="4589465"/>
            <a:ext cx="10512864" cy="150018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>
                <a:solidFill>
                  <a:srgbClr val="888888"/>
                </a:solidFill>
              </a:defRPr>
            </a:lvl1pPr>
            <a:lvl2pPr marL="0" indent="456925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>
                <a:solidFill>
                  <a:srgbClr val="888888"/>
                </a:solidFill>
              </a:defRPr>
            </a:lvl2pPr>
            <a:lvl3pPr marL="0" indent="913851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>
                <a:solidFill>
                  <a:srgbClr val="888888"/>
                </a:solidFill>
              </a:defRPr>
            </a:lvl3pPr>
            <a:lvl4pPr marL="0" indent="1370777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>
                <a:solidFill>
                  <a:srgbClr val="888888"/>
                </a:solidFill>
              </a:defRPr>
            </a:lvl4pPr>
            <a:lvl5pPr marL="0" indent="1827702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>
                <a:solidFill>
                  <a:srgbClr val="888888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37981" y="365128"/>
            <a:ext cx="10512864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3851">
              <a:lnSpc>
                <a:spcPct val="90000"/>
              </a:lnSpc>
              <a:defRPr sz="4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7982" y="1825625"/>
            <a:ext cx="5180252" cy="4351338"/>
          </a:xfrm>
          <a:prstGeom prst="rect">
            <a:avLst/>
          </a:prstGeom>
        </p:spPr>
        <p:txBody>
          <a:bodyPr lIns="45719" tIns="45719" rIns="45719" bIns="45719"/>
          <a:lstStyle>
            <a:lvl1pPr marL="228461" indent="-228461" defTabSz="913851">
              <a:lnSpc>
                <a:spcPct val="90000"/>
              </a:lnSpc>
              <a:spcBef>
                <a:spcPts val="1000"/>
              </a:spcBef>
              <a:defRPr sz="2700"/>
            </a:lvl1pPr>
            <a:lvl2pPr marL="725120" indent="-268194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2pPr>
            <a:lvl3pPr marL="1238508" indent="-324656" defTabSz="913851">
              <a:lnSpc>
                <a:spcPct val="90000"/>
              </a:lnSpc>
              <a:spcBef>
                <a:spcPts val="1000"/>
              </a:spcBef>
              <a:defRPr sz="2700"/>
            </a:lvl3pPr>
            <a:lvl4pPr marL="1733629" indent="-362851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4pPr>
            <a:lvl5pPr marL="2190555" indent="-362851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839569" y="365128"/>
            <a:ext cx="10512863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3851">
              <a:lnSpc>
                <a:spcPct val="90000"/>
              </a:lnSpc>
              <a:defRPr sz="4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571" y="1681163"/>
            <a:ext cx="5156445" cy="823913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 b="1"/>
            </a:lvl1pPr>
            <a:lvl2pPr marL="0" indent="456925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 b="1"/>
            </a:lvl2pPr>
            <a:lvl3pPr marL="0" indent="913851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 b="1"/>
            </a:lvl3pPr>
            <a:lvl4pPr marL="0" indent="1370777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 b="1"/>
            </a:lvl4pPr>
            <a:lvl5pPr marL="0" indent="1827702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 b="1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7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0593" y="1681163"/>
            <a:ext cx="5181839" cy="823913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/>
            </a:lvl1pPr>
          </a:lstStyle>
          <a:p>
            <a:pPr marL="0" indent="0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300" b="1"/>
            </a:pPr>
            <a:endParaRPr dirty="0"/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914162" y="2130425"/>
            <a:ext cx="10360501" cy="14700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324" y="3886200"/>
            <a:ext cx="8532178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609492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218987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82848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2437973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837981" y="365128"/>
            <a:ext cx="10512864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3851">
              <a:lnSpc>
                <a:spcPct val="90000"/>
              </a:lnSpc>
              <a:defRPr sz="4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Text"/>
          <p:cNvSpPr txBox="1">
            <a:spLocks noGrp="1"/>
          </p:cNvSpPr>
          <p:nvPr>
            <p:ph type="title"/>
          </p:nvPr>
        </p:nvSpPr>
        <p:spPr>
          <a:xfrm>
            <a:off x="839571" y="457200"/>
            <a:ext cx="3931214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3851">
              <a:lnSpc>
                <a:spcPct val="90000"/>
              </a:lnSpc>
              <a:defRPr sz="31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1837" y="987428"/>
            <a:ext cx="6170595" cy="4873626"/>
          </a:xfrm>
          <a:prstGeom prst="rect">
            <a:avLst/>
          </a:prstGeom>
        </p:spPr>
        <p:txBody>
          <a:bodyPr lIns="45719" tIns="45719" rIns="45719" bIns="45719"/>
          <a:lstStyle>
            <a:lvl1pPr marL="228461" indent="-228461" defTabSz="913851">
              <a:lnSpc>
                <a:spcPct val="90000"/>
              </a:lnSpc>
              <a:spcBef>
                <a:spcPts val="1000"/>
              </a:spcBef>
              <a:defRPr sz="3100"/>
            </a:lvl1pPr>
            <a:lvl2pPr marL="719234" indent="-262308" defTabSz="913851">
              <a:lnSpc>
                <a:spcPct val="90000"/>
              </a:lnSpc>
              <a:spcBef>
                <a:spcPts val="1000"/>
              </a:spcBef>
              <a:buChar char="•"/>
              <a:defRPr sz="3100"/>
            </a:lvl2pPr>
            <a:lvl3pPr marL="1221779" indent="-307927" defTabSz="913851">
              <a:lnSpc>
                <a:spcPct val="90000"/>
              </a:lnSpc>
              <a:spcBef>
                <a:spcPts val="1000"/>
              </a:spcBef>
              <a:defRPr sz="3100"/>
            </a:lvl3pPr>
            <a:lvl4pPr marL="1743531" indent="-372753" defTabSz="913851">
              <a:lnSpc>
                <a:spcPct val="90000"/>
              </a:lnSpc>
              <a:spcBef>
                <a:spcPts val="1000"/>
              </a:spcBef>
              <a:buChar char="•"/>
              <a:defRPr sz="3100"/>
            </a:lvl4pPr>
            <a:lvl5pPr marL="2200457" indent="-372753" defTabSz="913851">
              <a:lnSpc>
                <a:spcPct val="90000"/>
              </a:lnSpc>
              <a:spcBef>
                <a:spcPts val="1000"/>
              </a:spcBef>
              <a:buChar char="•"/>
              <a:defRPr sz="31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9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570" y="2057400"/>
            <a:ext cx="3931215" cy="3811588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/>
            </a:lvl1pPr>
          </a:lstStyle>
          <a:p>
            <a:pPr marL="0" indent="0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pPr>
            <a:endParaRPr dirty="0"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839571" y="457200"/>
            <a:ext cx="3931214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3851">
              <a:lnSpc>
                <a:spcPct val="90000"/>
              </a:lnSpc>
              <a:defRPr sz="31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8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1837" y="987428"/>
            <a:ext cx="6170595" cy="4873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571" y="2057400"/>
            <a:ext cx="3931214" cy="3811588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1pPr>
            <a:lvl2pPr marL="0" indent="456925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2pPr>
            <a:lvl3pPr marL="0" indent="913851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3pPr>
            <a:lvl4pPr marL="0" indent="1370777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4pPr>
            <a:lvl5pPr marL="0" indent="1827702" defTabSz="913851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Text"/>
          <p:cNvSpPr txBox="1">
            <a:spLocks noGrp="1"/>
          </p:cNvSpPr>
          <p:nvPr>
            <p:ph type="title"/>
          </p:nvPr>
        </p:nvSpPr>
        <p:spPr>
          <a:xfrm>
            <a:off x="837981" y="365128"/>
            <a:ext cx="10512864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3851">
              <a:lnSpc>
                <a:spcPct val="90000"/>
              </a:lnSpc>
              <a:defRPr sz="4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8" name="Body Level One…"/>
          <p:cNvSpPr txBox="1">
            <a:spLocks noGrp="1"/>
          </p:cNvSpPr>
          <p:nvPr>
            <p:ph type="body" idx="1"/>
          </p:nvPr>
        </p:nvSpPr>
        <p:spPr>
          <a:xfrm>
            <a:off x="837981" y="1825625"/>
            <a:ext cx="10512864" cy="4351338"/>
          </a:xfrm>
          <a:prstGeom prst="rect">
            <a:avLst/>
          </a:prstGeom>
        </p:spPr>
        <p:txBody>
          <a:bodyPr lIns="45719" tIns="45719" rIns="45719" bIns="45719"/>
          <a:lstStyle>
            <a:lvl1pPr marL="228461" indent="-228461" defTabSz="913851">
              <a:lnSpc>
                <a:spcPct val="90000"/>
              </a:lnSpc>
              <a:spcBef>
                <a:spcPts val="1000"/>
              </a:spcBef>
              <a:defRPr sz="2700"/>
            </a:lvl1pPr>
            <a:lvl2pPr marL="725120" indent="-268194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2pPr>
            <a:lvl3pPr marL="1238508" indent="-324656" defTabSz="913851">
              <a:lnSpc>
                <a:spcPct val="90000"/>
              </a:lnSpc>
              <a:spcBef>
                <a:spcPts val="1000"/>
              </a:spcBef>
              <a:defRPr sz="2700"/>
            </a:lvl3pPr>
            <a:lvl4pPr marL="1733629" indent="-362851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4pPr>
            <a:lvl5pPr marL="2190555" indent="-362851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8722628" y="365125"/>
            <a:ext cx="2628216" cy="5811838"/>
          </a:xfrm>
          <a:prstGeom prst="rect">
            <a:avLst/>
          </a:prstGeom>
        </p:spPr>
        <p:txBody>
          <a:bodyPr lIns="45719" tIns="45719" rIns="45719" bIns="45719"/>
          <a:lstStyle>
            <a:lvl1pPr defTabSz="913851">
              <a:lnSpc>
                <a:spcPct val="90000"/>
              </a:lnSpc>
              <a:defRPr sz="43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idx="1"/>
          </p:nvPr>
        </p:nvSpPr>
        <p:spPr>
          <a:xfrm>
            <a:off x="837981" y="365125"/>
            <a:ext cx="7732288" cy="5811838"/>
          </a:xfrm>
          <a:prstGeom prst="rect">
            <a:avLst/>
          </a:prstGeom>
        </p:spPr>
        <p:txBody>
          <a:bodyPr lIns="45719" tIns="45719" rIns="45719" bIns="45719"/>
          <a:lstStyle>
            <a:lvl1pPr marL="228461" indent="-228461" defTabSz="913851">
              <a:lnSpc>
                <a:spcPct val="90000"/>
              </a:lnSpc>
              <a:spcBef>
                <a:spcPts val="1000"/>
              </a:spcBef>
              <a:defRPr sz="2700"/>
            </a:lvl1pPr>
            <a:lvl2pPr marL="725120" indent="-268194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2pPr>
            <a:lvl3pPr marL="1238508" indent="-324656" defTabSz="913851">
              <a:lnSpc>
                <a:spcPct val="90000"/>
              </a:lnSpc>
              <a:spcBef>
                <a:spcPts val="1000"/>
              </a:spcBef>
              <a:defRPr sz="2700"/>
            </a:lvl3pPr>
            <a:lvl4pPr marL="1733629" indent="-362851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4pPr>
            <a:lvl5pPr marL="2190555" indent="-362851" defTabSz="913851">
              <a:lnSpc>
                <a:spcPct val="90000"/>
              </a:lnSpc>
              <a:spcBef>
                <a:spcPts val="1000"/>
              </a:spcBef>
              <a:buChar char="•"/>
              <a:defRPr sz="2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Text"/>
          <p:cNvSpPr txBox="1">
            <a:spLocks noGrp="1"/>
          </p:cNvSpPr>
          <p:nvPr>
            <p:ph type="title"/>
          </p:nvPr>
        </p:nvSpPr>
        <p:spPr>
          <a:xfrm>
            <a:off x="3217834" y="2870636"/>
            <a:ext cx="5930678" cy="711083"/>
          </a:xfrm>
          <a:prstGeom prst="rect">
            <a:avLst/>
          </a:prstGeom>
        </p:spPr>
        <p:txBody>
          <a:bodyPr lIns="45719" tIns="45719" rIns="45719" bIns="45719"/>
          <a:lstStyle>
            <a:lvl1pPr algn="ctr" defTabSz="913851">
              <a:lnSpc>
                <a:spcPct val="90000"/>
              </a:lnSpc>
              <a:defRPr sz="35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2564" y="6400417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8012" y="981075"/>
            <a:ext cx="10972801" cy="23812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300"/>
              </a:spcBef>
              <a:buSzTx/>
              <a:buFontTx/>
              <a:buNone/>
              <a:defRPr sz="1600"/>
            </a:lvl1pPr>
            <a:lvl2pPr marL="799960" indent="-190466" algn="ctr">
              <a:spcBef>
                <a:spcPts val="300"/>
              </a:spcBef>
              <a:buFontTx/>
              <a:defRPr sz="1600"/>
            </a:lvl2pPr>
            <a:lvl3pPr marL="1422150" indent="-203164" algn="ctr">
              <a:spcBef>
                <a:spcPts val="300"/>
              </a:spcBef>
              <a:buFontTx/>
              <a:defRPr sz="1600"/>
            </a:lvl3pPr>
            <a:lvl4pPr marL="2072277" indent="-243797" algn="ctr">
              <a:spcBef>
                <a:spcPts val="300"/>
              </a:spcBef>
              <a:buFontTx/>
              <a:defRPr sz="1600"/>
            </a:lvl4pPr>
            <a:lvl5pPr marL="2681770" indent="-243797" algn="ctr">
              <a:spcBef>
                <a:spcPts val="300"/>
              </a:spcBef>
              <a:buFontTx/>
              <a:defRPr sz="16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gradFill flip="none" rotWithShape="1">
          <a:gsLst>
            <a:gs pos="0">
              <a:srgbClr val="EFEDEE"/>
            </a:gs>
            <a:gs pos="52999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Rectangle 8"/>
          <p:cNvGrpSpPr/>
          <p:nvPr/>
        </p:nvGrpSpPr>
        <p:grpSpPr>
          <a:xfrm>
            <a:off x="-1" y="6286333"/>
            <a:ext cx="12179301" cy="584679"/>
            <a:chOff x="0" y="-11960"/>
            <a:chExt cx="12179300" cy="584677"/>
          </a:xfrm>
        </p:grpSpPr>
        <p:sp>
          <p:nvSpPr>
            <p:cNvPr id="260" name="Rectangle"/>
            <p:cNvSpPr/>
            <p:nvPr/>
          </p:nvSpPr>
          <p:spPr>
            <a:xfrm>
              <a:off x="0" y="4619"/>
              <a:ext cx="12179300" cy="5515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261" name="www.presentationgo.com"/>
            <p:cNvSpPr txBox="1"/>
            <p:nvPr/>
          </p:nvSpPr>
          <p:spPr>
            <a:xfrm>
              <a:off x="0" y="-11960"/>
              <a:ext cx="12179300" cy="584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 defTabSz="914400">
                <a:defRPr sz="3200" spc="150">
                  <a:solidFill>
                    <a:srgbClr val="BFBFBF"/>
                  </a:solidFill>
                </a:defRPr>
              </a:pPr>
              <a:r>
                <a:rPr dirty="0">
                  <a:latin typeface="Gill Sans MT" panose="020B0502020104020203" pitchFamily="34" charset="0"/>
                </a:rPr>
                <a:t>www.</a:t>
              </a:r>
              <a:r>
                <a:rPr dirty="0">
                  <a:solidFill>
                    <a:srgbClr val="262626"/>
                  </a:solidFill>
                  <a:latin typeface="Gill Sans MT" panose="020B0502020104020203" pitchFamily="34" charset="0"/>
                </a:rPr>
                <a:t>presentationgo</a:t>
              </a:r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</p:grpSp>
      <p:sp>
        <p:nvSpPr>
          <p:cNvPr id="263" name="Rectangle 6"/>
          <p:cNvSpPr txBox="1"/>
          <p:nvPr/>
        </p:nvSpPr>
        <p:spPr>
          <a:xfrm>
            <a:off x="-12688" y="6955923"/>
            <a:ext cx="1377844" cy="26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672" tIns="45672" rIns="45672" bIns="45672">
            <a:spAutoFit/>
          </a:bodyPr>
          <a:lstStyle/>
          <a:p>
            <a:pPr defTabSz="914400">
              <a:defRPr sz="11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>
                <a:latin typeface="Gill Sans MT" panose="020B0502020104020203" pitchFamily="34" charset="0"/>
              </a:rPr>
              <a:t>© </a:t>
            </a:r>
            <a:r>
              <a:rPr u="sng" dirty="0">
                <a:solidFill>
                  <a:srgbClr val="6C2B43"/>
                </a:solidFill>
                <a:uFill>
                  <a:solidFill>
                    <a:srgbClr val="6C2B43"/>
                  </a:solidFill>
                </a:uFill>
                <a:latin typeface="Gill Sans MT" panose="020B0502020104020203" pitchFamily="34" charset="0"/>
                <a:hlinkClick r:id="rId2"/>
              </a:rPr>
              <a:t>presentationgo.com</a:t>
            </a:r>
          </a:p>
        </p:txBody>
      </p:sp>
      <p:sp>
        <p:nvSpPr>
          <p:cNvPr id="264" name="Freeform 12"/>
          <p:cNvSpPr/>
          <p:nvPr/>
        </p:nvSpPr>
        <p:spPr>
          <a:xfrm rot="5400000">
            <a:off x="91082" y="176978"/>
            <a:ext cx="369113" cy="570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03" y="7237"/>
                </a:moveTo>
                <a:cubicBezTo>
                  <a:pt x="4337" y="5997"/>
                  <a:pt x="5217" y="4711"/>
                  <a:pt x="6928" y="3838"/>
                </a:cubicBezTo>
                <a:cubicBezTo>
                  <a:pt x="9667" y="2440"/>
                  <a:pt x="13497" y="2630"/>
                  <a:pt x="15484" y="4261"/>
                </a:cubicBezTo>
                <a:cubicBezTo>
                  <a:pt x="13177" y="3716"/>
                  <a:pt x="10484" y="4025"/>
                  <a:pt x="8432" y="5072"/>
                </a:cubicBezTo>
                <a:cubicBezTo>
                  <a:pt x="6380" y="6119"/>
                  <a:pt x="5286" y="7741"/>
                  <a:pt x="5567" y="9321"/>
                </a:cubicBezTo>
                <a:lnTo>
                  <a:pt x="5567" y="9321"/>
                </a:lnTo>
                <a:cubicBezTo>
                  <a:pt x="4822" y="8709"/>
                  <a:pt x="4442" y="7982"/>
                  <a:pt x="4403" y="7237"/>
                </a:cubicBezTo>
                <a:close/>
                <a:moveTo>
                  <a:pt x="2817" y="6990"/>
                </a:moveTo>
                <a:cubicBezTo>
                  <a:pt x="2817" y="9844"/>
                  <a:pt x="6391" y="12157"/>
                  <a:pt x="10800" y="12157"/>
                </a:cubicBezTo>
                <a:cubicBezTo>
                  <a:pt x="15209" y="12157"/>
                  <a:pt x="18783" y="9844"/>
                  <a:pt x="18783" y="6990"/>
                </a:cubicBezTo>
                <a:cubicBezTo>
                  <a:pt x="18783" y="4136"/>
                  <a:pt x="15209" y="1823"/>
                  <a:pt x="10800" y="1823"/>
                </a:cubicBezTo>
                <a:cubicBezTo>
                  <a:pt x="6391" y="1823"/>
                  <a:pt x="2817" y="4136"/>
                  <a:pt x="2817" y="6990"/>
                </a:cubicBezTo>
                <a:close/>
                <a:moveTo>
                  <a:pt x="0" y="6990"/>
                </a:moveTo>
                <a:cubicBezTo>
                  <a:pt x="0" y="3129"/>
                  <a:pt x="4835" y="0"/>
                  <a:pt x="10800" y="0"/>
                </a:cubicBezTo>
                <a:cubicBezTo>
                  <a:pt x="16765" y="0"/>
                  <a:pt x="21600" y="3129"/>
                  <a:pt x="21600" y="6990"/>
                </a:cubicBezTo>
                <a:cubicBezTo>
                  <a:pt x="21600" y="10368"/>
                  <a:pt x="17898" y="13186"/>
                  <a:pt x="12977" y="13838"/>
                </a:cubicBezTo>
                <a:lnTo>
                  <a:pt x="12953" y="13839"/>
                </a:lnTo>
                <a:lnTo>
                  <a:pt x="13840" y="21600"/>
                </a:lnTo>
                <a:lnTo>
                  <a:pt x="7761" y="21600"/>
                </a:lnTo>
                <a:lnTo>
                  <a:pt x="8647" y="13839"/>
                </a:lnTo>
                <a:lnTo>
                  <a:pt x="8623" y="13838"/>
                </a:lnTo>
                <a:cubicBezTo>
                  <a:pt x="3702" y="13186"/>
                  <a:pt x="0" y="10368"/>
                  <a:pt x="0" y="699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  <a:effectLst>
            <a:outerShdw dir="2700000" rotWithShape="0">
              <a:srgbClr val="808080">
                <a:alpha val="40000"/>
              </a:srgbClr>
            </a:outerShdw>
          </a:effectLst>
        </p:spPr>
        <p:txBody>
          <a:bodyPr lIns="45672" tIns="45672" rIns="45672" bIns="45672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268" name="Group 13"/>
          <p:cNvGrpSpPr/>
          <p:nvPr/>
        </p:nvGrpSpPr>
        <p:grpSpPr>
          <a:xfrm>
            <a:off x="-1653185" y="-13065"/>
            <a:ext cx="1481487" cy="611666"/>
            <a:chOff x="0" y="0"/>
            <a:chExt cx="1481486" cy="611665"/>
          </a:xfrm>
        </p:grpSpPr>
        <p:sp>
          <p:nvSpPr>
            <p:cNvPr id="265" name="TextBox 14"/>
            <p:cNvSpPr txBox="1"/>
            <p:nvPr/>
          </p:nvSpPr>
          <p:spPr>
            <a:xfrm>
              <a:off x="0" y="0"/>
              <a:ext cx="249330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By:</a:t>
              </a:r>
            </a:p>
          </p:txBody>
        </p:sp>
        <p:sp>
          <p:nvSpPr>
            <p:cNvPr id="266" name="TextBox 15"/>
            <p:cNvSpPr txBox="1"/>
            <p:nvPr/>
          </p:nvSpPr>
          <p:spPr>
            <a:xfrm>
              <a:off x="1093233" y="365541"/>
              <a:ext cx="347114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  <p:pic>
          <p:nvPicPr>
            <p:cNvPr id="267" name="Picture 16" descr="Picture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697" y="212878"/>
              <a:ext cx="1403789" cy="185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9" name="Title Text"/>
          <p:cNvSpPr txBox="1">
            <a:spLocks noGrp="1"/>
          </p:cNvSpPr>
          <p:nvPr>
            <p:ph type="title"/>
          </p:nvPr>
        </p:nvSpPr>
        <p:spPr>
          <a:xfrm>
            <a:off x="837326" y="166882"/>
            <a:ext cx="10504648" cy="738287"/>
          </a:xfrm>
          <a:prstGeom prst="rect">
            <a:avLst/>
          </a:prstGeom>
        </p:spPr>
        <p:txBody>
          <a:bodyPr lIns="45672" tIns="45672" rIns="45672" bIns="45672" anchor="t"/>
          <a:lstStyle>
            <a:lvl1pPr defTabSz="914400">
              <a:lnSpc>
                <a:spcPct val="90000"/>
              </a:lnSpc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0315" y="6214849"/>
            <a:ext cx="278184" cy="276902"/>
          </a:xfrm>
          <a:prstGeom prst="rect">
            <a:avLst/>
          </a:prstGeom>
        </p:spPr>
        <p:txBody>
          <a:bodyPr lIns="45672" tIns="45672" rIns="45672" bIns="45672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gradFill flip="none" rotWithShape="1">
          <a:gsLst>
            <a:gs pos="0">
              <a:srgbClr val="EFEDEE"/>
            </a:gs>
            <a:gs pos="52999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Rectangle 8"/>
          <p:cNvGrpSpPr/>
          <p:nvPr/>
        </p:nvGrpSpPr>
        <p:grpSpPr>
          <a:xfrm>
            <a:off x="-1" y="6286333"/>
            <a:ext cx="12179301" cy="584679"/>
            <a:chOff x="0" y="-11960"/>
            <a:chExt cx="12179300" cy="584677"/>
          </a:xfrm>
        </p:grpSpPr>
        <p:sp>
          <p:nvSpPr>
            <p:cNvPr id="277" name="Rectangle"/>
            <p:cNvSpPr/>
            <p:nvPr/>
          </p:nvSpPr>
          <p:spPr>
            <a:xfrm>
              <a:off x="0" y="4619"/>
              <a:ext cx="12179300" cy="5515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278" name="www.presentationgo.com"/>
            <p:cNvSpPr txBox="1"/>
            <p:nvPr/>
          </p:nvSpPr>
          <p:spPr>
            <a:xfrm>
              <a:off x="0" y="-11960"/>
              <a:ext cx="12179300" cy="584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 defTabSz="914400">
                <a:defRPr sz="3200" spc="150">
                  <a:solidFill>
                    <a:srgbClr val="BFBFBF"/>
                  </a:solidFill>
                </a:defRPr>
              </a:pPr>
              <a:r>
                <a:rPr dirty="0">
                  <a:latin typeface="Gill Sans MT" panose="020B0502020104020203" pitchFamily="34" charset="0"/>
                </a:rPr>
                <a:t>www.</a:t>
              </a:r>
              <a:r>
                <a:rPr dirty="0">
                  <a:solidFill>
                    <a:srgbClr val="262626"/>
                  </a:solidFill>
                  <a:latin typeface="Gill Sans MT" panose="020B0502020104020203" pitchFamily="34" charset="0"/>
                </a:rPr>
                <a:t>presentationgo</a:t>
              </a:r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</p:grpSp>
      <p:sp>
        <p:nvSpPr>
          <p:cNvPr id="280" name="Rectangle 6"/>
          <p:cNvSpPr txBox="1"/>
          <p:nvPr/>
        </p:nvSpPr>
        <p:spPr>
          <a:xfrm>
            <a:off x="-12688" y="6955923"/>
            <a:ext cx="1377844" cy="26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672" tIns="45672" rIns="45672" bIns="45672">
            <a:spAutoFit/>
          </a:bodyPr>
          <a:lstStyle/>
          <a:p>
            <a:pPr defTabSz="914400">
              <a:defRPr sz="11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>
                <a:latin typeface="Gill Sans MT" panose="020B0502020104020203" pitchFamily="34" charset="0"/>
              </a:rPr>
              <a:t>© </a:t>
            </a:r>
            <a:r>
              <a:rPr u="sng" dirty="0">
                <a:solidFill>
                  <a:srgbClr val="6C2B43"/>
                </a:solidFill>
                <a:uFill>
                  <a:solidFill>
                    <a:srgbClr val="6C2B43"/>
                  </a:solidFill>
                </a:uFill>
                <a:latin typeface="Gill Sans MT" panose="020B0502020104020203" pitchFamily="34" charset="0"/>
                <a:hlinkClick r:id="rId2"/>
              </a:rPr>
              <a:t>presentationgo.com</a:t>
            </a:r>
          </a:p>
        </p:txBody>
      </p:sp>
      <p:sp>
        <p:nvSpPr>
          <p:cNvPr id="281" name="Freeform 12"/>
          <p:cNvSpPr/>
          <p:nvPr/>
        </p:nvSpPr>
        <p:spPr>
          <a:xfrm rot="5400000">
            <a:off x="91082" y="176978"/>
            <a:ext cx="369113" cy="570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03" y="7237"/>
                </a:moveTo>
                <a:cubicBezTo>
                  <a:pt x="4337" y="5997"/>
                  <a:pt x="5217" y="4711"/>
                  <a:pt x="6928" y="3838"/>
                </a:cubicBezTo>
                <a:cubicBezTo>
                  <a:pt x="9667" y="2440"/>
                  <a:pt x="13497" y="2630"/>
                  <a:pt x="15484" y="4261"/>
                </a:cubicBezTo>
                <a:cubicBezTo>
                  <a:pt x="13177" y="3716"/>
                  <a:pt x="10484" y="4025"/>
                  <a:pt x="8432" y="5072"/>
                </a:cubicBezTo>
                <a:cubicBezTo>
                  <a:pt x="6380" y="6119"/>
                  <a:pt x="5286" y="7741"/>
                  <a:pt x="5567" y="9321"/>
                </a:cubicBezTo>
                <a:lnTo>
                  <a:pt x="5567" y="9321"/>
                </a:lnTo>
                <a:cubicBezTo>
                  <a:pt x="4822" y="8709"/>
                  <a:pt x="4442" y="7982"/>
                  <a:pt x="4403" y="7237"/>
                </a:cubicBezTo>
                <a:close/>
                <a:moveTo>
                  <a:pt x="2817" y="6990"/>
                </a:moveTo>
                <a:cubicBezTo>
                  <a:pt x="2817" y="9844"/>
                  <a:pt x="6391" y="12157"/>
                  <a:pt x="10800" y="12157"/>
                </a:cubicBezTo>
                <a:cubicBezTo>
                  <a:pt x="15209" y="12157"/>
                  <a:pt x="18783" y="9844"/>
                  <a:pt x="18783" y="6990"/>
                </a:cubicBezTo>
                <a:cubicBezTo>
                  <a:pt x="18783" y="4136"/>
                  <a:pt x="15209" y="1823"/>
                  <a:pt x="10800" y="1823"/>
                </a:cubicBezTo>
                <a:cubicBezTo>
                  <a:pt x="6391" y="1823"/>
                  <a:pt x="2817" y="4136"/>
                  <a:pt x="2817" y="6990"/>
                </a:cubicBezTo>
                <a:close/>
                <a:moveTo>
                  <a:pt x="0" y="6990"/>
                </a:moveTo>
                <a:cubicBezTo>
                  <a:pt x="0" y="3129"/>
                  <a:pt x="4835" y="0"/>
                  <a:pt x="10800" y="0"/>
                </a:cubicBezTo>
                <a:cubicBezTo>
                  <a:pt x="16765" y="0"/>
                  <a:pt x="21600" y="3129"/>
                  <a:pt x="21600" y="6990"/>
                </a:cubicBezTo>
                <a:cubicBezTo>
                  <a:pt x="21600" y="10368"/>
                  <a:pt x="17898" y="13186"/>
                  <a:pt x="12977" y="13838"/>
                </a:cubicBezTo>
                <a:lnTo>
                  <a:pt x="12953" y="13839"/>
                </a:lnTo>
                <a:lnTo>
                  <a:pt x="13840" y="21600"/>
                </a:lnTo>
                <a:lnTo>
                  <a:pt x="7761" y="21600"/>
                </a:lnTo>
                <a:lnTo>
                  <a:pt x="8647" y="13839"/>
                </a:lnTo>
                <a:lnTo>
                  <a:pt x="8623" y="13838"/>
                </a:lnTo>
                <a:cubicBezTo>
                  <a:pt x="3702" y="13186"/>
                  <a:pt x="0" y="10368"/>
                  <a:pt x="0" y="699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  <a:effectLst>
            <a:outerShdw dir="2700000" rotWithShape="0">
              <a:srgbClr val="808080">
                <a:alpha val="40000"/>
              </a:srgbClr>
            </a:outerShdw>
          </a:effectLst>
        </p:spPr>
        <p:txBody>
          <a:bodyPr lIns="45672" tIns="45672" rIns="45672" bIns="45672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285" name="Group 13"/>
          <p:cNvGrpSpPr/>
          <p:nvPr/>
        </p:nvGrpSpPr>
        <p:grpSpPr>
          <a:xfrm>
            <a:off x="-1653185" y="-13065"/>
            <a:ext cx="1481487" cy="611666"/>
            <a:chOff x="0" y="0"/>
            <a:chExt cx="1481486" cy="611665"/>
          </a:xfrm>
        </p:grpSpPr>
        <p:sp>
          <p:nvSpPr>
            <p:cNvPr id="282" name="TextBox 14"/>
            <p:cNvSpPr txBox="1"/>
            <p:nvPr/>
          </p:nvSpPr>
          <p:spPr>
            <a:xfrm>
              <a:off x="0" y="0"/>
              <a:ext cx="249330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By:</a:t>
              </a:r>
            </a:p>
          </p:txBody>
        </p:sp>
        <p:sp>
          <p:nvSpPr>
            <p:cNvPr id="283" name="TextBox 15"/>
            <p:cNvSpPr txBox="1"/>
            <p:nvPr/>
          </p:nvSpPr>
          <p:spPr>
            <a:xfrm>
              <a:off x="1093233" y="365541"/>
              <a:ext cx="347114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  <p:pic>
          <p:nvPicPr>
            <p:cNvPr id="284" name="Picture 16" descr="Picture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697" y="212878"/>
              <a:ext cx="1403789" cy="185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837326" y="166882"/>
            <a:ext cx="10504648" cy="738287"/>
          </a:xfrm>
          <a:prstGeom prst="rect">
            <a:avLst/>
          </a:prstGeom>
        </p:spPr>
        <p:txBody>
          <a:bodyPr lIns="45672" tIns="45672" rIns="45672" bIns="45672" anchor="t"/>
          <a:lstStyle>
            <a:lvl1pPr defTabSz="914400">
              <a:lnSpc>
                <a:spcPct val="90000"/>
              </a:lnSpc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0315" y="6214849"/>
            <a:ext cx="278184" cy="276902"/>
          </a:xfrm>
          <a:prstGeom prst="rect">
            <a:avLst/>
          </a:prstGeom>
        </p:spPr>
        <p:txBody>
          <a:bodyPr lIns="45672" tIns="45672" rIns="45672" bIns="45672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Rectangle 8"/>
          <p:cNvGrpSpPr/>
          <p:nvPr/>
        </p:nvGrpSpPr>
        <p:grpSpPr>
          <a:xfrm>
            <a:off x="-1" y="6286333"/>
            <a:ext cx="12179301" cy="584679"/>
            <a:chOff x="0" y="-11960"/>
            <a:chExt cx="12179300" cy="584677"/>
          </a:xfrm>
        </p:grpSpPr>
        <p:sp>
          <p:nvSpPr>
            <p:cNvPr id="294" name="Rectangle"/>
            <p:cNvSpPr/>
            <p:nvPr/>
          </p:nvSpPr>
          <p:spPr>
            <a:xfrm>
              <a:off x="0" y="4619"/>
              <a:ext cx="12179300" cy="551517"/>
            </a:xfrm>
            <a:prstGeom prst="rect">
              <a:avLst/>
            </a:prstGeom>
            <a:solidFill>
              <a:srgbClr val="063951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295" name="www.presentationgo.com"/>
            <p:cNvSpPr txBox="1"/>
            <p:nvPr/>
          </p:nvSpPr>
          <p:spPr>
            <a:xfrm>
              <a:off x="0" y="-11960"/>
              <a:ext cx="12179300" cy="584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 defTabSz="914400">
                <a:defRPr sz="3200" spc="150">
                  <a:solidFill>
                    <a:srgbClr val="808080"/>
                  </a:solidFill>
                </a:defRPr>
              </a:pPr>
              <a:r>
                <a:rPr dirty="0">
                  <a:latin typeface="Gill Sans MT" panose="020B0502020104020203" pitchFamily="34" charset="0"/>
                </a:rPr>
                <a:t>www.</a:t>
              </a:r>
              <a:r>
                <a:rPr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presentationgo</a:t>
              </a:r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</p:grpSp>
      <p:sp>
        <p:nvSpPr>
          <p:cNvPr id="297" name="Rectangle 6"/>
          <p:cNvSpPr txBox="1"/>
          <p:nvPr/>
        </p:nvSpPr>
        <p:spPr>
          <a:xfrm>
            <a:off x="-12688" y="6955923"/>
            <a:ext cx="1377844" cy="26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672" tIns="45672" rIns="45672" bIns="45672">
            <a:spAutoFit/>
          </a:bodyPr>
          <a:lstStyle/>
          <a:p>
            <a:pPr defTabSz="914400">
              <a:defRPr sz="11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>
                <a:latin typeface="Gill Sans MT" panose="020B0502020104020203" pitchFamily="34" charset="0"/>
              </a:rPr>
              <a:t>© </a:t>
            </a:r>
            <a:r>
              <a:rPr u="sng" dirty="0">
                <a:solidFill>
                  <a:srgbClr val="6C2B43"/>
                </a:solidFill>
                <a:uFill>
                  <a:solidFill>
                    <a:srgbClr val="6C2B43"/>
                  </a:solidFill>
                </a:uFill>
                <a:latin typeface="Gill Sans MT" panose="020B0502020104020203" pitchFamily="34" charset="0"/>
                <a:hlinkClick r:id="rId2"/>
              </a:rPr>
              <a:t>presentationgo.com</a:t>
            </a:r>
          </a:p>
        </p:txBody>
      </p:sp>
      <p:sp>
        <p:nvSpPr>
          <p:cNvPr id="298" name="Freeform 12"/>
          <p:cNvSpPr/>
          <p:nvPr/>
        </p:nvSpPr>
        <p:spPr>
          <a:xfrm rot="5400000">
            <a:off x="91082" y="176978"/>
            <a:ext cx="369113" cy="570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03" y="7237"/>
                </a:moveTo>
                <a:cubicBezTo>
                  <a:pt x="4337" y="5997"/>
                  <a:pt x="5217" y="4711"/>
                  <a:pt x="6928" y="3838"/>
                </a:cubicBezTo>
                <a:cubicBezTo>
                  <a:pt x="9667" y="2440"/>
                  <a:pt x="13497" y="2630"/>
                  <a:pt x="15484" y="4261"/>
                </a:cubicBezTo>
                <a:cubicBezTo>
                  <a:pt x="13177" y="3716"/>
                  <a:pt x="10484" y="4025"/>
                  <a:pt x="8432" y="5072"/>
                </a:cubicBezTo>
                <a:cubicBezTo>
                  <a:pt x="6380" y="6119"/>
                  <a:pt x="5286" y="7741"/>
                  <a:pt x="5567" y="9321"/>
                </a:cubicBezTo>
                <a:lnTo>
                  <a:pt x="5567" y="9321"/>
                </a:lnTo>
                <a:cubicBezTo>
                  <a:pt x="4822" y="8709"/>
                  <a:pt x="4442" y="7982"/>
                  <a:pt x="4403" y="7237"/>
                </a:cubicBezTo>
                <a:close/>
                <a:moveTo>
                  <a:pt x="2817" y="6990"/>
                </a:moveTo>
                <a:cubicBezTo>
                  <a:pt x="2817" y="9844"/>
                  <a:pt x="6391" y="12157"/>
                  <a:pt x="10800" y="12157"/>
                </a:cubicBezTo>
                <a:cubicBezTo>
                  <a:pt x="15209" y="12157"/>
                  <a:pt x="18783" y="9844"/>
                  <a:pt x="18783" y="6990"/>
                </a:cubicBezTo>
                <a:cubicBezTo>
                  <a:pt x="18783" y="4136"/>
                  <a:pt x="15209" y="1823"/>
                  <a:pt x="10800" y="1823"/>
                </a:cubicBezTo>
                <a:cubicBezTo>
                  <a:pt x="6391" y="1823"/>
                  <a:pt x="2817" y="4136"/>
                  <a:pt x="2817" y="6990"/>
                </a:cubicBezTo>
                <a:close/>
                <a:moveTo>
                  <a:pt x="0" y="6990"/>
                </a:moveTo>
                <a:cubicBezTo>
                  <a:pt x="0" y="3129"/>
                  <a:pt x="4835" y="0"/>
                  <a:pt x="10800" y="0"/>
                </a:cubicBezTo>
                <a:cubicBezTo>
                  <a:pt x="16765" y="0"/>
                  <a:pt x="21600" y="3129"/>
                  <a:pt x="21600" y="6990"/>
                </a:cubicBezTo>
                <a:cubicBezTo>
                  <a:pt x="21600" y="10368"/>
                  <a:pt x="17898" y="13186"/>
                  <a:pt x="12977" y="13838"/>
                </a:cubicBezTo>
                <a:lnTo>
                  <a:pt x="12953" y="13839"/>
                </a:lnTo>
                <a:lnTo>
                  <a:pt x="13840" y="21600"/>
                </a:lnTo>
                <a:lnTo>
                  <a:pt x="7761" y="21600"/>
                </a:lnTo>
                <a:lnTo>
                  <a:pt x="8647" y="13839"/>
                </a:lnTo>
                <a:lnTo>
                  <a:pt x="8623" y="13838"/>
                </a:lnTo>
                <a:cubicBezTo>
                  <a:pt x="3702" y="13186"/>
                  <a:pt x="0" y="10368"/>
                  <a:pt x="0" y="699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  <a:effectLst>
            <a:outerShdw dir="2700000" rotWithShape="0">
              <a:srgbClr val="808080">
                <a:alpha val="40000"/>
              </a:srgbClr>
            </a:outerShdw>
          </a:effectLst>
        </p:spPr>
        <p:txBody>
          <a:bodyPr lIns="45672" tIns="45672" rIns="45672" bIns="45672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302" name="Group 13"/>
          <p:cNvGrpSpPr/>
          <p:nvPr/>
        </p:nvGrpSpPr>
        <p:grpSpPr>
          <a:xfrm>
            <a:off x="-1653185" y="-13065"/>
            <a:ext cx="1481487" cy="611666"/>
            <a:chOff x="0" y="0"/>
            <a:chExt cx="1481486" cy="611665"/>
          </a:xfrm>
        </p:grpSpPr>
        <p:sp>
          <p:nvSpPr>
            <p:cNvPr id="299" name="TextBox 14"/>
            <p:cNvSpPr txBox="1"/>
            <p:nvPr/>
          </p:nvSpPr>
          <p:spPr>
            <a:xfrm>
              <a:off x="0" y="0"/>
              <a:ext cx="249330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By:</a:t>
              </a:r>
            </a:p>
          </p:txBody>
        </p:sp>
        <p:sp>
          <p:nvSpPr>
            <p:cNvPr id="300" name="TextBox 15"/>
            <p:cNvSpPr txBox="1"/>
            <p:nvPr/>
          </p:nvSpPr>
          <p:spPr>
            <a:xfrm>
              <a:off x="1093233" y="365541"/>
              <a:ext cx="347114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  <p:pic>
          <p:nvPicPr>
            <p:cNvPr id="301" name="Picture 16" descr="Picture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697" y="212878"/>
              <a:ext cx="1403789" cy="185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837326" y="166882"/>
            <a:ext cx="10504648" cy="738287"/>
          </a:xfrm>
          <a:prstGeom prst="rect">
            <a:avLst/>
          </a:prstGeom>
        </p:spPr>
        <p:txBody>
          <a:bodyPr lIns="45672" tIns="45672" rIns="45672" bIns="45672" anchor="t"/>
          <a:lstStyle>
            <a:lvl1pPr defTabSz="914400">
              <a:lnSpc>
                <a:spcPct val="90000"/>
              </a:lnSpc>
              <a:defRPr b="1">
                <a:solidFill>
                  <a:srgbClr val="06395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0315" y="6214849"/>
            <a:ext cx="278184" cy="276902"/>
          </a:xfrm>
          <a:prstGeom prst="rect">
            <a:avLst/>
          </a:prstGeom>
        </p:spPr>
        <p:txBody>
          <a:bodyPr lIns="45672" tIns="45672" rIns="45672" bIns="45672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gradFill flip="none" rotWithShape="1">
          <a:gsLst>
            <a:gs pos="0">
              <a:srgbClr val="EFEDEE"/>
            </a:gs>
            <a:gs pos="52999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Rectangle 8"/>
          <p:cNvGrpSpPr/>
          <p:nvPr/>
        </p:nvGrpSpPr>
        <p:grpSpPr>
          <a:xfrm>
            <a:off x="1517650" y="6305909"/>
            <a:ext cx="9144000" cy="552094"/>
            <a:chOff x="0" y="-1"/>
            <a:chExt cx="9144000" cy="552093"/>
          </a:xfrm>
        </p:grpSpPr>
        <p:sp>
          <p:nvSpPr>
            <p:cNvPr id="311" name="Rectangle"/>
            <p:cNvSpPr/>
            <p:nvPr/>
          </p:nvSpPr>
          <p:spPr>
            <a:xfrm>
              <a:off x="0" y="-1"/>
              <a:ext cx="9144000" cy="5520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312" name="www.presentationgo.com"/>
            <p:cNvSpPr txBox="1"/>
            <p:nvPr/>
          </p:nvSpPr>
          <p:spPr>
            <a:xfrm>
              <a:off x="0" y="45215"/>
              <a:ext cx="9144000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914400">
                <a:defRPr>
                  <a:solidFill>
                    <a:srgbClr val="BFBFBF"/>
                  </a:solidFill>
                </a:defRPr>
              </a:pPr>
              <a:r>
                <a:rPr dirty="0">
                  <a:latin typeface="Gill Sans MT" panose="020B0502020104020203" pitchFamily="34" charset="0"/>
                </a:rPr>
                <a:t>www.</a:t>
              </a:r>
              <a:r>
                <a:rPr dirty="0">
                  <a:solidFill>
                    <a:srgbClr val="262626"/>
                  </a:solidFill>
                  <a:latin typeface="Gill Sans MT" panose="020B0502020104020203" pitchFamily="34" charset="0"/>
                </a:rPr>
                <a:t>presentationgo</a:t>
              </a:r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</p:grpSp>
      <p:sp>
        <p:nvSpPr>
          <p:cNvPr id="314" name="Freeform 22"/>
          <p:cNvSpPr/>
          <p:nvPr/>
        </p:nvSpPr>
        <p:spPr>
          <a:xfrm rot="5400000">
            <a:off x="1608827" y="116437"/>
            <a:ext cx="369497" cy="57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03" y="7237"/>
                </a:moveTo>
                <a:cubicBezTo>
                  <a:pt x="4337" y="5997"/>
                  <a:pt x="5217" y="4711"/>
                  <a:pt x="6928" y="3838"/>
                </a:cubicBezTo>
                <a:cubicBezTo>
                  <a:pt x="9667" y="2440"/>
                  <a:pt x="13497" y="2630"/>
                  <a:pt x="15484" y="4261"/>
                </a:cubicBezTo>
                <a:cubicBezTo>
                  <a:pt x="13177" y="3716"/>
                  <a:pt x="10484" y="4025"/>
                  <a:pt x="8432" y="5072"/>
                </a:cubicBezTo>
                <a:cubicBezTo>
                  <a:pt x="6380" y="6119"/>
                  <a:pt x="5286" y="7741"/>
                  <a:pt x="5567" y="9321"/>
                </a:cubicBezTo>
                <a:lnTo>
                  <a:pt x="5567" y="9321"/>
                </a:lnTo>
                <a:cubicBezTo>
                  <a:pt x="4822" y="8709"/>
                  <a:pt x="4442" y="7982"/>
                  <a:pt x="4403" y="7237"/>
                </a:cubicBezTo>
                <a:close/>
                <a:moveTo>
                  <a:pt x="2817" y="6990"/>
                </a:moveTo>
                <a:cubicBezTo>
                  <a:pt x="2817" y="9844"/>
                  <a:pt x="6391" y="12157"/>
                  <a:pt x="10800" y="12157"/>
                </a:cubicBezTo>
                <a:cubicBezTo>
                  <a:pt x="15209" y="12157"/>
                  <a:pt x="18783" y="9844"/>
                  <a:pt x="18783" y="6990"/>
                </a:cubicBezTo>
                <a:cubicBezTo>
                  <a:pt x="18783" y="4136"/>
                  <a:pt x="15209" y="1823"/>
                  <a:pt x="10800" y="1823"/>
                </a:cubicBezTo>
                <a:cubicBezTo>
                  <a:pt x="6391" y="1823"/>
                  <a:pt x="2817" y="4136"/>
                  <a:pt x="2817" y="6990"/>
                </a:cubicBezTo>
                <a:close/>
                <a:moveTo>
                  <a:pt x="0" y="6990"/>
                </a:moveTo>
                <a:cubicBezTo>
                  <a:pt x="0" y="3129"/>
                  <a:pt x="4835" y="0"/>
                  <a:pt x="10800" y="0"/>
                </a:cubicBezTo>
                <a:cubicBezTo>
                  <a:pt x="16765" y="0"/>
                  <a:pt x="21600" y="3129"/>
                  <a:pt x="21600" y="6990"/>
                </a:cubicBezTo>
                <a:cubicBezTo>
                  <a:pt x="21600" y="10368"/>
                  <a:pt x="17898" y="13186"/>
                  <a:pt x="12977" y="13838"/>
                </a:cubicBezTo>
                <a:lnTo>
                  <a:pt x="12953" y="13839"/>
                </a:lnTo>
                <a:lnTo>
                  <a:pt x="13840" y="21600"/>
                </a:lnTo>
                <a:lnTo>
                  <a:pt x="7761" y="21600"/>
                </a:lnTo>
                <a:lnTo>
                  <a:pt x="8647" y="13839"/>
                </a:lnTo>
                <a:lnTo>
                  <a:pt x="8623" y="13838"/>
                </a:lnTo>
                <a:cubicBezTo>
                  <a:pt x="3702" y="13186"/>
                  <a:pt x="0" y="10368"/>
                  <a:pt x="0" y="699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12700" dist="12700" dir="2700000" rotWithShape="0">
              <a:srgbClr val="80808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pic>
        <p:nvPicPr>
          <p:cNvPr id="315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125" y="6986945"/>
            <a:ext cx="9148237" cy="27545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itle Text"/>
          <p:cNvSpPr txBox="1">
            <a:spLocks noGrp="1"/>
          </p:cNvSpPr>
          <p:nvPr>
            <p:ph type="title"/>
          </p:nvPr>
        </p:nvSpPr>
        <p:spPr>
          <a:xfrm>
            <a:off x="2146300" y="106330"/>
            <a:ext cx="7886700" cy="739058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914400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571" y="6217852"/>
            <a:ext cx="278279" cy="276997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gradFill flip="none" rotWithShape="1">
          <a:gsLst>
            <a:gs pos="0">
              <a:srgbClr val="EFEDEE"/>
            </a:gs>
            <a:gs pos="52999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Rectangle 8"/>
          <p:cNvGrpSpPr/>
          <p:nvPr/>
        </p:nvGrpSpPr>
        <p:grpSpPr>
          <a:xfrm>
            <a:off x="-1" y="6286333"/>
            <a:ext cx="12179301" cy="584679"/>
            <a:chOff x="0" y="-11960"/>
            <a:chExt cx="12179300" cy="584677"/>
          </a:xfrm>
        </p:grpSpPr>
        <p:sp>
          <p:nvSpPr>
            <p:cNvPr id="324" name="Rectangle"/>
            <p:cNvSpPr/>
            <p:nvPr/>
          </p:nvSpPr>
          <p:spPr>
            <a:xfrm>
              <a:off x="0" y="4619"/>
              <a:ext cx="12179300" cy="5515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325" name="www.presentationgo.com"/>
            <p:cNvSpPr txBox="1"/>
            <p:nvPr/>
          </p:nvSpPr>
          <p:spPr>
            <a:xfrm>
              <a:off x="0" y="-11960"/>
              <a:ext cx="12179300" cy="584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 defTabSz="914400">
                <a:defRPr sz="3200" spc="150">
                  <a:solidFill>
                    <a:srgbClr val="BFBFBF"/>
                  </a:solidFill>
                </a:defRPr>
              </a:pPr>
              <a:r>
                <a:rPr dirty="0">
                  <a:latin typeface="Gill Sans MT" panose="020B0502020104020203" pitchFamily="34" charset="0"/>
                </a:rPr>
                <a:t>www.</a:t>
              </a:r>
              <a:r>
                <a:rPr dirty="0">
                  <a:solidFill>
                    <a:srgbClr val="262626"/>
                  </a:solidFill>
                  <a:latin typeface="Gill Sans MT" panose="020B0502020104020203" pitchFamily="34" charset="0"/>
                </a:rPr>
                <a:t>presentationgo</a:t>
              </a:r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</p:grpSp>
      <p:sp>
        <p:nvSpPr>
          <p:cNvPr id="327" name="Rectangle 6"/>
          <p:cNvSpPr txBox="1"/>
          <p:nvPr/>
        </p:nvSpPr>
        <p:spPr>
          <a:xfrm>
            <a:off x="-12688" y="6955923"/>
            <a:ext cx="1377844" cy="26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672" tIns="45672" rIns="45672" bIns="45672">
            <a:spAutoFit/>
          </a:bodyPr>
          <a:lstStyle/>
          <a:p>
            <a:pPr defTabSz="914400">
              <a:defRPr sz="11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>
                <a:latin typeface="Gill Sans MT" panose="020B0502020104020203" pitchFamily="34" charset="0"/>
              </a:rPr>
              <a:t>© </a:t>
            </a:r>
            <a:r>
              <a:rPr u="sng" dirty="0">
                <a:solidFill>
                  <a:srgbClr val="6C2B43"/>
                </a:solidFill>
                <a:uFill>
                  <a:solidFill>
                    <a:srgbClr val="6C2B43"/>
                  </a:solidFill>
                </a:uFill>
                <a:latin typeface="Gill Sans MT" panose="020B0502020104020203" pitchFamily="34" charset="0"/>
                <a:hlinkClick r:id="rId2"/>
              </a:rPr>
              <a:t>presentationgo.com</a:t>
            </a:r>
          </a:p>
        </p:txBody>
      </p:sp>
      <p:sp>
        <p:nvSpPr>
          <p:cNvPr id="328" name="Freeform 12"/>
          <p:cNvSpPr/>
          <p:nvPr/>
        </p:nvSpPr>
        <p:spPr>
          <a:xfrm rot="5400000">
            <a:off x="91082" y="176978"/>
            <a:ext cx="369113" cy="570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03" y="7237"/>
                </a:moveTo>
                <a:cubicBezTo>
                  <a:pt x="4337" y="5997"/>
                  <a:pt x="5217" y="4711"/>
                  <a:pt x="6928" y="3838"/>
                </a:cubicBezTo>
                <a:cubicBezTo>
                  <a:pt x="9667" y="2440"/>
                  <a:pt x="13497" y="2630"/>
                  <a:pt x="15484" y="4261"/>
                </a:cubicBezTo>
                <a:cubicBezTo>
                  <a:pt x="13177" y="3716"/>
                  <a:pt x="10484" y="4025"/>
                  <a:pt x="8432" y="5072"/>
                </a:cubicBezTo>
                <a:cubicBezTo>
                  <a:pt x="6380" y="6119"/>
                  <a:pt x="5286" y="7741"/>
                  <a:pt x="5567" y="9321"/>
                </a:cubicBezTo>
                <a:lnTo>
                  <a:pt x="5567" y="9321"/>
                </a:lnTo>
                <a:cubicBezTo>
                  <a:pt x="4822" y="8709"/>
                  <a:pt x="4442" y="7982"/>
                  <a:pt x="4403" y="7237"/>
                </a:cubicBezTo>
                <a:close/>
                <a:moveTo>
                  <a:pt x="2817" y="6990"/>
                </a:moveTo>
                <a:cubicBezTo>
                  <a:pt x="2817" y="9844"/>
                  <a:pt x="6391" y="12157"/>
                  <a:pt x="10800" y="12157"/>
                </a:cubicBezTo>
                <a:cubicBezTo>
                  <a:pt x="15209" y="12157"/>
                  <a:pt x="18783" y="9844"/>
                  <a:pt x="18783" y="6990"/>
                </a:cubicBezTo>
                <a:cubicBezTo>
                  <a:pt x="18783" y="4136"/>
                  <a:pt x="15209" y="1823"/>
                  <a:pt x="10800" y="1823"/>
                </a:cubicBezTo>
                <a:cubicBezTo>
                  <a:pt x="6391" y="1823"/>
                  <a:pt x="2817" y="4136"/>
                  <a:pt x="2817" y="6990"/>
                </a:cubicBezTo>
                <a:close/>
                <a:moveTo>
                  <a:pt x="0" y="6990"/>
                </a:moveTo>
                <a:cubicBezTo>
                  <a:pt x="0" y="3129"/>
                  <a:pt x="4835" y="0"/>
                  <a:pt x="10800" y="0"/>
                </a:cubicBezTo>
                <a:cubicBezTo>
                  <a:pt x="16765" y="0"/>
                  <a:pt x="21600" y="3129"/>
                  <a:pt x="21600" y="6990"/>
                </a:cubicBezTo>
                <a:cubicBezTo>
                  <a:pt x="21600" y="10368"/>
                  <a:pt x="17898" y="13186"/>
                  <a:pt x="12977" y="13838"/>
                </a:cubicBezTo>
                <a:lnTo>
                  <a:pt x="12953" y="13839"/>
                </a:lnTo>
                <a:lnTo>
                  <a:pt x="13840" y="21600"/>
                </a:lnTo>
                <a:lnTo>
                  <a:pt x="7761" y="21600"/>
                </a:lnTo>
                <a:lnTo>
                  <a:pt x="8647" y="13839"/>
                </a:lnTo>
                <a:lnTo>
                  <a:pt x="8623" y="13838"/>
                </a:lnTo>
                <a:cubicBezTo>
                  <a:pt x="3702" y="13186"/>
                  <a:pt x="0" y="10368"/>
                  <a:pt x="0" y="699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  <a:effectLst>
            <a:outerShdw dir="2700000" rotWithShape="0">
              <a:srgbClr val="808080">
                <a:alpha val="40000"/>
              </a:srgbClr>
            </a:outerShdw>
          </a:effectLst>
        </p:spPr>
        <p:txBody>
          <a:bodyPr lIns="45672" tIns="45672" rIns="45672" bIns="45672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332" name="Group 13"/>
          <p:cNvGrpSpPr/>
          <p:nvPr/>
        </p:nvGrpSpPr>
        <p:grpSpPr>
          <a:xfrm>
            <a:off x="-1653185" y="-13065"/>
            <a:ext cx="1481487" cy="611666"/>
            <a:chOff x="0" y="0"/>
            <a:chExt cx="1481486" cy="611665"/>
          </a:xfrm>
        </p:grpSpPr>
        <p:sp>
          <p:nvSpPr>
            <p:cNvPr id="329" name="TextBox 14"/>
            <p:cNvSpPr txBox="1"/>
            <p:nvPr/>
          </p:nvSpPr>
          <p:spPr>
            <a:xfrm>
              <a:off x="0" y="0"/>
              <a:ext cx="249330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By:</a:t>
              </a:r>
            </a:p>
          </p:txBody>
        </p:sp>
        <p:sp>
          <p:nvSpPr>
            <p:cNvPr id="330" name="TextBox 15"/>
            <p:cNvSpPr txBox="1"/>
            <p:nvPr/>
          </p:nvSpPr>
          <p:spPr>
            <a:xfrm>
              <a:off x="1093233" y="365541"/>
              <a:ext cx="347114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  <p:pic>
          <p:nvPicPr>
            <p:cNvPr id="331" name="Picture 16" descr="Picture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697" y="212878"/>
              <a:ext cx="1403789" cy="185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3" name="Title Text"/>
          <p:cNvSpPr txBox="1">
            <a:spLocks noGrp="1"/>
          </p:cNvSpPr>
          <p:nvPr>
            <p:ph type="title"/>
          </p:nvPr>
        </p:nvSpPr>
        <p:spPr>
          <a:xfrm>
            <a:off x="837326" y="166882"/>
            <a:ext cx="10504648" cy="738287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ct val="90000"/>
              </a:lnSpc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grpSp>
        <p:nvGrpSpPr>
          <p:cNvPr id="339" name="Group 2"/>
          <p:cNvGrpSpPr/>
          <p:nvPr/>
        </p:nvGrpSpPr>
        <p:grpSpPr>
          <a:xfrm>
            <a:off x="12541475" y="3570"/>
            <a:ext cx="1645809" cy="1814213"/>
            <a:chOff x="0" y="-2"/>
            <a:chExt cx="1645807" cy="1814211"/>
          </a:xfrm>
        </p:grpSpPr>
        <p:grpSp>
          <p:nvGrpSpPr>
            <p:cNvPr id="337" name="Rectangle: Folded Corner 3"/>
            <p:cNvGrpSpPr/>
            <p:nvPr/>
          </p:nvGrpSpPr>
          <p:grpSpPr>
            <a:xfrm>
              <a:off x="0" y="-2"/>
              <a:ext cx="1642335" cy="1814211"/>
              <a:chOff x="0" y="-1"/>
              <a:chExt cx="1642334" cy="1814209"/>
            </a:xfrm>
          </p:grpSpPr>
          <p:sp>
            <p:nvSpPr>
              <p:cNvPr id="334" name="Shape"/>
              <p:cNvSpPr/>
              <p:nvPr/>
            </p:nvSpPr>
            <p:spPr>
              <a:xfrm>
                <a:off x="0" y="-1"/>
                <a:ext cx="1642334" cy="1814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8341"/>
                    </a:lnTo>
                    <a:lnTo>
                      <a:pt x="180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CC4C"/>
              </a:solidFill>
              <a:ln w="3175" cap="flat">
                <a:noFill/>
                <a:miter lim="400000"/>
              </a:ln>
              <a:effectLst>
                <a:outerShdw blurRad="88900" dist="508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335" name="Triangle"/>
              <p:cNvSpPr/>
              <p:nvPr/>
            </p:nvSpPr>
            <p:spPr>
              <a:xfrm>
                <a:off x="1368605" y="1540479"/>
                <a:ext cx="273729" cy="273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32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t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</a:defRPr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" name="To insert your own icons*:…"/>
              <p:cNvSpPr txBox="1"/>
              <p:nvPr/>
            </p:nvSpPr>
            <p:spPr>
              <a:xfrm>
                <a:off x="0" y="-1"/>
                <a:ext cx="1642334" cy="14465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914400">
                  <a:defRPr sz="1400">
                    <a:solidFill>
                      <a:srgbClr val="864A05"/>
                    </a:solidFill>
                  </a:defRPr>
                </a:pPr>
                <a:r>
                  <a:rPr dirty="0">
                    <a:latin typeface="Gill Sans MT" panose="020B0502020104020203" pitchFamily="34" charset="0"/>
                  </a:rPr>
                  <a:t>To insert your own icons*:</a:t>
                </a:r>
                <a:endParaRPr dirty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  <a:p>
                <a:pPr defTabSz="914400">
                  <a:defRPr sz="1400">
                    <a:solidFill>
                      <a:srgbClr val="864A05"/>
                    </a:solidFill>
                  </a:defRPr>
                </a:pPr>
                <a:endParaRPr dirty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  <a:p>
                <a:pPr defTabSz="914400">
                  <a:defRPr sz="1400" b="1">
                    <a:solidFill>
                      <a:srgbClr val="864A05"/>
                    </a:solidFill>
                  </a:defRPr>
                </a:pPr>
                <a:r>
                  <a:rPr dirty="0">
                    <a:latin typeface="Gill Sans MT" panose="020B0502020104020203" pitchFamily="34" charset="0"/>
                  </a:rPr>
                  <a:t>Insert</a:t>
                </a:r>
                <a:r>
                  <a:rPr b="0" dirty="0">
                    <a:latin typeface="Gill Sans MT" panose="020B0502020104020203" pitchFamily="34" charset="0"/>
                  </a:rPr>
                  <a:t> &gt;&gt; </a:t>
                </a:r>
                <a:r>
                  <a:rPr dirty="0">
                    <a:latin typeface="Gill Sans MT" panose="020B0502020104020203" pitchFamily="34" charset="0"/>
                  </a:rPr>
                  <a:t>Icons</a:t>
                </a:r>
                <a:endParaRPr dirty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  <a:p>
                <a:pPr defTabSz="914400">
                  <a:defRPr sz="1400">
                    <a:solidFill>
                      <a:srgbClr val="864A05"/>
                    </a:solidFill>
                  </a:defRPr>
                </a:pPr>
                <a:endParaRPr dirty="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  <a:p>
                <a:pPr defTabSz="914400">
                  <a:defRPr sz="1200" i="1">
                    <a:solidFill>
                      <a:srgbClr val="864A05"/>
                    </a:solidFill>
                  </a:defRPr>
                </a:pPr>
                <a:r>
                  <a:rPr dirty="0">
                    <a:latin typeface="Gill Sans MT" panose="020B0502020104020203" pitchFamily="34" charset="0"/>
                  </a:rPr>
                  <a:t>(*Only available to Office 365 subscribers)</a:t>
                </a:r>
              </a:p>
            </p:txBody>
          </p:sp>
        </p:grpSp>
        <p:pic>
          <p:nvPicPr>
            <p:cNvPr id="338" name="Picture 4" descr="Pictur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46173" y="423647"/>
              <a:ext cx="399634" cy="656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0315" y="6214849"/>
            <a:ext cx="278184" cy="276902"/>
          </a:xfrm>
          <a:prstGeom prst="rect">
            <a:avLst/>
          </a:prstGeom>
        </p:spPr>
        <p:txBody>
          <a:bodyPr lIns="45672" tIns="45672" rIns="45672" bIns="45672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gradFill flip="none" rotWithShape="1">
          <a:gsLst>
            <a:gs pos="0">
              <a:srgbClr val="EFEDEE"/>
            </a:gs>
            <a:gs pos="52999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Rectangle 8"/>
          <p:cNvGrpSpPr/>
          <p:nvPr/>
        </p:nvGrpSpPr>
        <p:grpSpPr>
          <a:xfrm>
            <a:off x="-1" y="6286333"/>
            <a:ext cx="12179301" cy="584679"/>
            <a:chOff x="0" y="-11960"/>
            <a:chExt cx="12179300" cy="584677"/>
          </a:xfrm>
        </p:grpSpPr>
        <p:sp>
          <p:nvSpPr>
            <p:cNvPr id="347" name="Rectangle"/>
            <p:cNvSpPr/>
            <p:nvPr/>
          </p:nvSpPr>
          <p:spPr>
            <a:xfrm>
              <a:off x="0" y="4619"/>
              <a:ext cx="12179300" cy="5515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348" name="www.presentationgo.com"/>
            <p:cNvSpPr txBox="1"/>
            <p:nvPr/>
          </p:nvSpPr>
          <p:spPr>
            <a:xfrm>
              <a:off x="0" y="-11960"/>
              <a:ext cx="12179300" cy="584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 defTabSz="914400">
                <a:defRPr sz="3200" spc="150">
                  <a:solidFill>
                    <a:srgbClr val="BFBFBF"/>
                  </a:solidFill>
                </a:defRPr>
              </a:pPr>
              <a:r>
                <a:rPr dirty="0">
                  <a:latin typeface="Gill Sans MT" panose="020B0502020104020203" pitchFamily="34" charset="0"/>
                </a:rPr>
                <a:t>www.</a:t>
              </a:r>
              <a:r>
                <a:rPr dirty="0">
                  <a:solidFill>
                    <a:srgbClr val="262626"/>
                  </a:solidFill>
                  <a:latin typeface="Gill Sans MT" panose="020B0502020104020203" pitchFamily="34" charset="0"/>
                </a:rPr>
                <a:t>presentationgo</a:t>
              </a:r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</p:grpSp>
      <p:sp>
        <p:nvSpPr>
          <p:cNvPr id="350" name="Rectangle 6"/>
          <p:cNvSpPr txBox="1"/>
          <p:nvPr/>
        </p:nvSpPr>
        <p:spPr>
          <a:xfrm>
            <a:off x="-12688" y="6955923"/>
            <a:ext cx="1377844" cy="26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672" tIns="45672" rIns="45672" bIns="45672">
            <a:spAutoFit/>
          </a:bodyPr>
          <a:lstStyle/>
          <a:p>
            <a:pPr defTabSz="914400">
              <a:defRPr sz="11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>
                <a:latin typeface="Gill Sans MT" panose="020B0502020104020203" pitchFamily="34" charset="0"/>
              </a:rPr>
              <a:t>©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 panose="020B0502020104020203" pitchFamily="34" charset="0"/>
                <a:hlinkClick r:id="rId2"/>
              </a:rPr>
              <a:t>presentationgo.com</a:t>
            </a:r>
          </a:p>
        </p:txBody>
      </p:sp>
      <p:sp>
        <p:nvSpPr>
          <p:cNvPr id="351" name="Freeform 12"/>
          <p:cNvSpPr/>
          <p:nvPr/>
        </p:nvSpPr>
        <p:spPr>
          <a:xfrm rot="5400000">
            <a:off x="91082" y="176978"/>
            <a:ext cx="369113" cy="570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03" y="7237"/>
                </a:moveTo>
                <a:cubicBezTo>
                  <a:pt x="4337" y="5997"/>
                  <a:pt x="5217" y="4711"/>
                  <a:pt x="6928" y="3838"/>
                </a:cubicBezTo>
                <a:cubicBezTo>
                  <a:pt x="9667" y="2440"/>
                  <a:pt x="13497" y="2630"/>
                  <a:pt x="15484" y="4261"/>
                </a:cubicBezTo>
                <a:cubicBezTo>
                  <a:pt x="13177" y="3716"/>
                  <a:pt x="10484" y="4025"/>
                  <a:pt x="8432" y="5072"/>
                </a:cubicBezTo>
                <a:cubicBezTo>
                  <a:pt x="6380" y="6119"/>
                  <a:pt x="5286" y="7741"/>
                  <a:pt x="5567" y="9321"/>
                </a:cubicBezTo>
                <a:lnTo>
                  <a:pt x="5567" y="9321"/>
                </a:lnTo>
                <a:cubicBezTo>
                  <a:pt x="4822" y="8709"/>
                  <a:pt x="4442" y="7982"/>
                  <a:pt x="4403" y="7237"/>
                </a:cubicBezTo>
                <a:close/>
                <a:moveTo>
                  <a:pt x="2817" y="6990"/>
                </a:moveTo>
                <a:cubicBezTo>
                  <a:pt x="2817" y="9844"/>
                  <a:pt x="6391" y="12157"/>
                  <a:pt x="10800" y="12157"/>
                </a:cubicBezTo>
                <a:cubicBezTo>
                  <a:pt x="15209" y="12157"/>
                  <a:pt x="18783" y="9844"/>
                  <a:pt x="18783" y="6990"/>
                </a:cubicBezTo>
                <a:cubicBezTo>
                  <a:pt x="18783" y="4136"/>
                  <a:pt x="15209" y="1823"/>
                  <a:pt x="10800" y="1823"/>
                </a:cubicBezTo>
                <a:cubicBezTo>
                  <a:pt x="6391" y="1823"/>
                  <a:pt x="2817" y="4136"/>
                  <a:pt x="2817" y="6990"/>
                </a:cubicBezTo>
                <a:close/>
                <a:moveTo>
                  <a:pt x="0" y="6990"/>
                </a:moveTo>
                <a:cubicBezTo>
                  <a:pt x="0" y="3129"/>
                  <a:pt x="4835" y="0"/>
                  <a:pt x="10800" y="0"/>
                </a:cubicBezTo>
                <a:cubicBezTo>
                  <a:pt x="16765" y="0"/>
                  <a:pt x="21600" y="3129"/>
                  <a:pt x="21600" y="6990"/>
                </a:cubicBezTo>
                <a:cubicBezTo>
                  <a:pt x="21600" y="10368"/>
                  <a:pt x="17898" y="13186"/>
                  <a:pt x="12977" y="13838"/>
                </a:cubicBezTo>
                <a:lnTo>
                  <a:pt x="12953" y="13839"/>
                </a:lnTo>
                <a:lnTo>
                  <a:pt x="13840" y="21600"/>
                </a:lnTo>
                <a:lnTo>
                  <a:pt x="7761" y="21600"/>
                </a:lnTo>
                <a:lnTo>
                  <a:pt x="8647" y="13839"/>
                </a:lnTo>
                <a:lnTo>
                  <a:pt x="8623" y="13838"/>
                </a:lnTo>
                <a:cubicBezTo>
                  <a:pt x="3702" y="13186"/>
                  <a:pt x="0" y="10368"/>
                  <a:pt x="0" y="699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  <a:effectLst>
            <a:outerShdw dir="2700000" rotWithShape="0">
              <a:srgbClr val="808080">
                <a:alpha val="40000"/>
              </a:srgbClr>
            </a:outerShdw>
          </a:effectLst>
        </p:spPr>
        <p:txBody>
          <a:bodyPr lIns="45672" tIns="45672" rIns="45672" bIns="45672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355" name="Group 13"/>
          <p:cNvGrpSpPr/>
          <p:nvPr/>
        </p:nvGrpSpPr>
        <p:grpSpPr>
          <a:xfrm>
            <a:off x="-1653185" y="-13065"/>
            <a:ext cx="1481487" cy="611666"/>
            <a:chOff x="0" y="0"/>
            <a:chExt cx="1481486" cy="611665"/>
          </a:xfrm>
        </p:grpSpPr>
        <p:sp>
          <p:nvSpPr>
            <p:cNvPr id="352" name="TextBox 14"/>
            <p:cNvSpPr txBox="1"/>
            <p:nvPr/>
          </p:nvSpPr>
          <p:spPr>
            <a:xfrm>
              <a:off x="0" y="0"/>
              <a:ext cx="249330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By:</a:t>
              </a:r>
            </a:p>
          </p:txBody>
        </p:sp>
        <p:sp>
          <p:nvSpPr>
            <p:cNvPr id="353" name="TextBox 15"/>
            <p:cNvSpPr txBox="1"/>
            <p:nvPr/>
          </p:nvSpPr>
          <p:spPr>
            <a:xfrm>
              <a:off x="1093233" y="365541"/>
              <a:ext cx="347114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  <p:pic>
          <p:nvPicPr>
            <p:cNvPr id="354" name="Picture 16" descr="Picture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697" y="212878"/>
              <a:ext cx="1403789" cy="185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6" name="Title Text"/>
          <p:cNvSpPr txBox="1">
            <a:spLocks noGrp="1"/>
          </p:cNvSpPr>
          <p:nvPr>
            <p:ph type="title"/>
          </p:nvPr>
        </p:nvSpPr>
        <p:spPr>
          <a:xfrm>
            <a:off x="837326" y="166882"/>
            <a:ext cx="10504648" cy="738287"/>
          </a:xfrm>
          <a:prstGeom prst="rect">
            <a:avLst/>
          </a:prstGeom>
        </p:spPr>
        <p:txBody>
          <a:bodyPr lIns="45672" tIns="45672" rIns="45672" bIns="45672" anchor="t"/>
          <a:lstStyle>
            <a:lvl1pPr defTabSz="914400">
              <a:lnSpc>
                <a:spcPct val="90000"/>
              </a:lnSpc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0315" y="6214849"/>
            <a:ext cx="278184" cy="276902"/>
          </a:xfrm>
          <a:prstGeom prst="rect">
            <a:avLst/>
          </a:prstGeom>
        </p:spPr>
        <p:txBody>
          <a:bodyPr lIns="45672" tIns="45672" rIns="45672" bIns="45672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2">
    <p:bg>
      <p:bgPr>
        <a:gradFill flip="none" rotWithShape="1">
          <a:gsLst>
            <a:gs pos="0">
              <a:srgbClr val="FFFFFF"/>
            </a:gs>
            <a:gs pos="35000">
              <a:srgbClr val="FFFFFF"/>
            </a:gs>
            <a:gs pos="100000">
              <a:srgbClr val="CDCDCD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Rectangle 8"/>
          <p:cNvGrpSpPr/>
          <p:nvPr/>
        </p:nvGrpSpPr>
        <p:grpSpPr>
          <a:xfrm>
            <a:off x="-1" y="6286333"/>
            <a:ext cx="12179301" cy="584679"/>
            <a:chOff x="0" y="-11960"/>
            <a:chExt cx="12179300" cy="584677"/>
          </a:xfrm>
        </p:grpSpPr>
        <p:sp>
          <p:nvSpPr>
            <p:cNvPr id="364" name="Rectangle"/>
            <p:cNvSpPr/>
            <p:nvPr/>
          </p:nvSpPr>
          <p:spPr>
            <a:xfrm>
              <a:off x="0" y="4619"/>
              <a:ext cx="12179300" cy="5515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365" name="www.presentationgo.com"/>
            <p:cNvSpPr txBox="1"/>
            <p:nvPr/>
          </p:nvSpPr>
          <p:spPr>
            <a:xfrm>
              <a:off x="0" y="-11960"/>
              <a:ext cx="12179300" cy="584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72" tIns="45672" rIns="45672" bIns="45672" numCol="1" anchor="ctr">
              <a:spAutoFit/>
            </a:bodyPr>
            <a:lstStyle/>
            <a:p>
              <a:pPr algn="ctr" defTabSz="914400">
                <a:defRPr sz="3200" spc="150">
                  <a:solidFill>
                    <a:srgbClr val="BFBFBF"/>
                  </a:solidFill>
                </a:defRPr>
              </a:pPr>
              <a:r>
                <a:rPr dirty="0">
                  <a:latin typeface="Gill Sans MT" panose="020B0502020104020203" pitchFamily="34" charset="0"/>
                </a:rPr>
                <a:t>www.</a:t>
              </a:r>
              <a:r>
                <a:rPr dirty="0">
                  <a:solidFill>
                    <a:srgbClr val="262626"/>
                  </a:solidFill>
                  <a:latin typeface="Gill Sans MT" panose="020B0502020104020203" pitchFamily="34" charset="0"/>
                </a:rPr>
                <a:t>presentationgo</a:t>
              </a:r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</p:grpSp>
      <p:sp>
        <p:nvSpPr>
          <p:cNvPr id="367" name="Rectangle 6"/>
          <p:cNvSpPr txBox="1"/>
          <p:nvPr/>
        </p:nvSpPr>
        <p:spPr>
          <a:xfrm>
            <a:off x="-12688" y="6955923"/>
            <a:ext cx="1377844" cy="26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672" tIns="45672" rIns="45672" bIns="45672">
            <a:spAutoFit/>
          </a:bodyPr>
          <a:lstStyle/>
          <a:p>
            <a:pPr defTabSz="914400">
              <a:defRPr sz="11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>
                <a:latin typeface="Gill Sans MT" panose="020B0502020104020203" pitchFamily="34" charset="0"/>
              </a:rPr>
              <a:t>©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 panose="020B0502020104020203" pitchFamily="34" charset="0"/>
                <a:hlinkClick r:id="rId2"/>
              </a:rPr>
              <a:t>presentationgo.com</a:t>
            </a:r>
          </a:p>
        </p:txBody>
      </p:sp>
      <p:sp>
        <p:nvSpPr>
          <p:cNvPr id="368" name="Freeform 12"/>
          <p:cNvSpPr/>
          <p:nvPr/>
        </p:nvSpPr>
        <p:spPr>
          <a:xfrm rot="5400000">
            <a:off x="91082" y="176978"/>
            <a:ext cx="369113" cy="570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03" y="7237"/>
                </a:moveTo>
                <a:cubicBezTo>
                  <a:pt x="4337" y="5997"/>
                  <a:pt x="5217" y="4711"/>
                  <a:pt x="6928" y="3838"/>
                </a:cubicBezTo>
                <a:cubicBezTo>
                  <a:pt x="9667" y="2440"/>
                  <a:pt x="13497" y="2630"/>
                  <a:pt x="15484" y="4261"/>
                </a:cubicBezTo>
                <a:cubicBezTo>
                  <a:pt x="13177" y="3716"/>
                  <a:pt x="10484" y="4025"/>
                  <a:pt x="8432" y="5072"/>
                </a:cubicBezTo>
                <a:cubicBezTo>
                  <a:pt x="6380" y="6119"/>
                  <a:pt x="5286" y="7741"/>
                  <a:pt x="5567" y="9321"/>
                </a:cubicBezTo>
                <a:lnTo>
                  <a:pt x="5567" y="9321"/>
                </a:lnTo>
                <a:cubicBezTo>
                  <a:pt x="4822" y="8709"/>
                  <a:pt x="4442" y="7982"/>
                  <a:pt x="4403" y="7237"/>
                </a:cubicBezTo>
                <a:close/>
                <a:moveTo>
                  <a:pt x="2817" y="6990"/>
                </a:moveTo>
                <a:cubicBezTo>
                  <a:pt x="2817" y="9844"/>
                  <a:pt x="6391" y="12157"/>
                  <a:pt x="10800" y="12157"/>
                </a:cubicBezTo>
                <a:cubicBezTo>
                  <a:pt x="15209" y="12157"/>
                  <a:pt x="18783" y="9844"/>
                  <a:pt x="18783" y="6990"/>
                </a:cubicBezTo>
                <a:cubicBezTo>
                  <a:pt x="18783" y="4136"/>
                  <a:pt x="15209" y="1823"/>
                  <a:pt x="10800" y="1823"/>
                </a:cubicBezTo>
                <a:cubicBezTo>
                  <a:pt x="6391" y="1823"/>
                  <a:pt x="2817" y="4136"/>
                  <a:pt x="2817" y="6990"/>
                </a:cubicBezTo>
                <a:close/>
                <a:moveTo>
                  <a:pt x="0" y="6990"/>
                </a:moveTo>
                <a:cubicBezTo>
                  <a:pt x="0" y="3129"/>
                  <a:pt x="4835" y="0"/>
                  <a:pt x="10800" y="0"/>
                </a:cubicBezTo>
                <a:cubicBezTo>
                  <a:pt x="16765" y="0"/>
                  <a:pt x="21600" y="3129"/>
                  <a:pt x="21600" y="6990"/>
                </a:cubicBezTo>
                <a:cubicBezTo>
                  <a:pt x="21600" y="10368"/>
                  <a:pt x="17898" y="13186"/>
                  <a:pt x="12977" y="13838"/>
                </a:cubicBezTo>
                <a:lnTo>
                  <a:pt x="12953" y="13839"/>
                </a:lnTo>
                <a:lnTo>
                  <a:pt x="13840" y="21600"/>
                </a:lnTo>
                <a:lnTo>
                  <a:pt x="7761" y="21600"/>
                </a:lnTo>
                <a:lnTo>
                  <a:pt x="8647" y="13839"/>
                </a:lnTo>
                <a:lnTo>
                  <a:pt x="8623" y="13838"/>
                </a:lnTo>
                <a:cubicBezTo>
                  <a:pt x="3702" y="13186"/>
                  <a:pt x="0" y="10368"/>
                  <a:pt x="0" y="699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  <a:effectLst>
            <a:outerShdw dir="2700000" rotWithShape="0">
              <a:srgbClr val="808080">
                <a:alpha val="40000"/>
              </a:srgbClr>
            </a:outerShdw>
          </a:effectLst>
        </p:spPr>
        <p:txBody>
          <a:bodyPr lIns="45672" tIns="45672" rIns="45672" bIns="45672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372" name="Group 13"/>
          <p:cNvGrpSpPr/>
          <p:nvPr/>
        </p:nvGrpSpPr>
        <p:grpSpPr>
          <a:xfrm>
            <a:off x="-1653185" y="-13065"/>
            <a:ext cx="1481487" cy="611666"/>
            <a:chOff x="0" y="0"/>
            <a:chExt cx="1481486" cy="611665"/>
          </a:xfrm>
        </p:grpSpPr>
        <p:sp>
          <p:nvSpPr>
            <p:cNvPr id="369" name="TextBox 14"/>
            <p:cNvSpPr txBox="1"/>
            <p:nvPr/>
          </p:nvSpPr>
          <p:spPr>
            <a:xfrm>
              <a:off x="0" y="0"/>
              <a:ext cx="249330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By:</a:t>
              </a:r>
            </a:p>
          </p:txBody>
        </p:sp>
        <p:sp>
          <p:nvSpPr>
            <p:cNvPr id="370" name="TextBox 15"/>
            <p:cNvSpPr txBox="1"/>
            <p:nvPr/>
          </p:nvSpPr>
          <p:spPr>
            <a:xfrm>
              <a:off x="1093233" y="365541"/>
              <a:ext cx="347114" cy="246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2" tIns="45672" rIns="45672" bIns="45672" numCol="1" anchor="t">
              <a:spAutoFit/>
            </a:bodyPr>
            <a:lstStyle>
              <a:lvl1pPr defTabSz="914400">
                <a:defRPr sz="10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.com</a:t>
              </a:r>
            </a:p>
          </p:txBody>
        </p:sp>
        <p:pic>
          <p:nvPicPr>
            <p:cNvPr id="371" name="Picture 16" descr="Picture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697" y="212878"/>
              <a:ext cx="1403789" cy="185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3" name="Title Text"/>
          <p:cNvSpPr txBox="1">
            <a:spLocks noGrp="1"/>
          </p:cNvSpPr>
          <p:nvPr>
            <p:ph type="title"/>
          </p:nvPr>
        </p:nvSpPr>
        <p:spPr>
          <a:xfrm>
            <a:off x="837326" y="166882"/>
            <a:ext cx="10504648" cy="738287"/>
          </a:xfrm>
          <a:prstGeom prst="rect">
            <a:avLst/>
          </a:prstGeom>
        </p:spPr>
        <p:txBody>
          <a:bodyPr lIns="45672" tIns="45672" rIns="45672" bIns="45672" anchor="t"/>
          <a:lstStyle>
            <a:lvl1pPr defTabSz="914400">
              <a:lnSpc>
                <a:spcPct val="90000"/>
              </a:lnSpc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0315" y="6214849"/>
            <a:ext cx="278184" cy="276902"/>
          </a:xfrm>
          <a:prstGeom prst="rect">
            <a:avLst/>
          </a:prstGeom>
        </p:spPr>
        <p:txBody>
          <a:bodyPr lIns="45672" tIns="45672" rIns="45672" bIns="45672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62832" y="4406901"/>
            <a:ext cx="10360502" cy="1362076"/>
          </a:xfrm>
          <a:prstGeom prst="rect">
            <a:avLst/>
          </a:prstGeom>
        </p:spPr>
        <p:txBody>
          <a:bodyPr anchor="t"/>
          <a:lstStyle>
            <a:lvl1pPr>
              <a:defRPr sz="5300" b="1" cap="all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2832" y="2906713"/>
            <a:ext cx="10360502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1pPr>
            <a:lvl2pPr marL="0" indent="609492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2pPr>
            <a:lvl3pPr marL="0" indent="1218987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3pPr>
            <a:lvl4pPr marL="0" indent="1828480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4pPr>
            <a:lvl5pPr marL="0" indent="2437973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440" y="1600200"/>
            <a:ext cx="5383400" cy="4525964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 marL="1049947" indent="-440453">
              <a:defRPr sz="3700"/>
            </a:lvl2pPr>
            <a:lvl3pPr marL="1636602" indent="-417616">
              <a:defRPr sz="3700"/>
            </a:lvl3pPr>
            <a:lvl4pPr marL="2298298" indent="-469818">
              <a:defRPr sz="3700"/>
            </a:lvl4pPr>
            <a:lvl5pPr marL="2907791" indent="-469818"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440" y="1535112"/>
            <a:ext cx="5385515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700"/>
              </a:spcBef>
              <a:buSzTx/>
              <a:buFontTx/>
              <a:buNone/>
              <a:defRPr sz="3200" b="1"/>
            </a:lvl1pPr>
            <a:lvl2pPr marL="0" indent="609492">
              <a:spcBef>
                <a:spcPts val="700"/>
              </a:spcBef>
              <a:buSzTx/>
              <a:buFontTx/>
              <a:buNone/>
              <a:defRPr sz="3200" b="1"/>
            </a:lvl2pPr>
            <a:lvl3pPr marL="0" indent="1218987">
              <a:spcBef>
                <a:spcPts val="700"/>
              </a:spcBef>
              <a:buSzTx/>
              <a:buFontTx/>
              <a:buNone/>
              <a:defRPr sz="3200" b="1"/>
            </a:lvl3pPr>
            <a:lvl4pPr marL="0" indent="1828480">
              <a:spcBef>
                <a:spcPts val="700"/>
              </a:spcBef>
              <a:buSzTx/>
              <a:buFontTx/>
              <a:buNone/>
              <a:defRPr sz="3200" b="1"/>
            </a:lvl4pPr>
            <a:lvl5pPr marL="0" indent="2437973">
              <a:spcBef>
                <a:spcPts val="700"/>
              </a:spcBef>
              <a:buSzTx/>
              <a:buFontTx/>
              <a:buNone/>
              <a:defRPr sz="3200" b="1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1756" y="1535112"/>
            <a:ext cx="5387631" cy="639765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pPr marL="0" indent="0">
              <a:spcBef>
                <a:spcPts val="700"/>
              </a:spcBef>
              <a:buSzTx/>
              <a:buFontTx/>
              <a:buNone/>
              <a:defRPr sz="3200" b="1"/>
            </a:pPr>
            <a:endParaRPr dirty="0"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440" y="274639"/>
            <a:ext cx="10969944" cy="711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48" tIns="60948" rIns="60948" bIns="60948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40" y="1138424"/>
            <a:ext cx="10969944" cy="4987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48" tIns="60948" rIns="60948" bIns="60948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07832" y="6354261"/>
            <a:ext cx="371552" cy="369308"/>
          </a:xfrm>
          <a:prstGeom prst="rect">
            <a:avLst/>
          </a:prstGeom>
          <a:ln w="12700">
            <a:miter lim="400000"/>
          </a:ln>
        </p:spPr>
        <p:txBody>
          <a:bodyPr wrap="none" lIns="60948" tIns="60948" rIns="60948" bIns="60948" anchor="ctr">
            <a:spAutoFit/>
          </a:bodyPr>
          <a:lstStyle>
            <a:lvl1pPr algn="r">
              <a:defRPr sz="1600">
                <a:solidFill>
                  <a:srgbClr val="888888"/>
                </a:solidFill>
                <a:latin typeface="Gill Sans MT" panose="020B0502020104020203" pitchFamily="34" charset="0"/>
              </a:defRPr>
            </a:lvl1pPr>
          </a:lstStyle>
          <a:p>
            <a:fld id="{86CB4B4D-7CA3-9044-876B-883B54F8677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ransition spd="med"/>
  <p:txStyles>
    <p:titleStyle>
      <a:lvl1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0"/>
          <a:ea typeface="+mn-ea"/>
          <a:cs typeface="+mn-cs"/>
          <a:sym typeface="Calibri"/>
        </a:defRPr>
      </a:lvl1pPr>
      <a:lvl2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457120" marR="0" indent="-457120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0"/>
          <a:ea typeface="+mn-ea"/>
          <a:cs typeface="+mn-cs"/>
          <a:sym typeface="Calibri"/>
        </a:defRPr>
      </a:lvl1pPr>
      <a:lvl2pPr marL="1038043" marR="0" indent="-42854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0"/>
          <a:ea typeface="+mn-ea"/>
          <a:cs typeface="+mn-cs"/>
          <a:sym typeface="Calibri"/>
        </a:defRPr>
      </a:lvl2pPr>
      <a:lvl3pPr marL="1676106" marR="0" indent="-457120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0"/>
          <a:ea typeface="+mn-ea"/>
          <a:cs typeface="+mn-cs"/>
          <a:sym typeface="Calibri"/>
        </a:defRPr>
      </a:lvl3pPr>
      <a:lvl4pPr marL="2377024" marR="0" indent="-548544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0"/>
          <a:ea typeface="+mn-ea"/>
          <a:cs typeface="+mn-cs"/>
          <a:sym typeface="Calibri"/>
        </a:defRPr>
      </a:lvl4pPr>
      <a:lvl5pPr marL="2986517" marR="0" indent="-548544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»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 panose="020B0502020104020203" pitchFamily="34" charset="0"/>
          <a:ea typeface="+mn-ea"/>
          <a:cs typeface="+mn-cs"/>
          <a:sym typeface="Calibri"/>
        </a:defRPr>
      </a:lvl5pPr>
      <a:lvl6pPr marL="3453794" marR="0" indent="-40632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4063289" marR="0" indent="-40632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4672782" marR="0" indent="-40632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5282275" marR="0" indent="-40632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09492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218987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828480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437973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047467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656960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266453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875946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angle 87"/>
          <p:cNvSpPr/>
          <p:nvPr/>
        </p:nvSpPr>
        <p:spPr>
          <a:xfrm>
            <a:off x="-9150" y="5198433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384" name="Oval 537"/>
          <p:cNvSpPr/>
          <p:nvPr/>
        </p:nvSpPr>
        <p:spPr>
          <a:xfrm>
            <a:off x="1845940" y="5223943"/>
            <a:ext cx="2232249" cy="1123335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385" name="Oval 538"/>
          <p:cNvSpPr/>
          <p:nvPr/>
        </p:nvSpPr>
        <p:spPr>
          <a:xfrm>
            <a:off x="5137779" y="5276196"/>
            <a:ext cx="2232249" cy="1123335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386" name="Oval 539"/>
          <p:cNvSpPr/>
          <p:nvPr/>
        </p:nvSpPr>
        <p:spPr>
          <a:xfrm>
            <a:off x="8207550" y="5302322"/>
            <a:ext cx="2232250" cy="1123335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444" name="Group 534"/>
          <p:cNvGrpSpPr/>
          <p:nvPr/>
        </p:nvGrpSpPr>
        <p:grpSpPr>
          <a:xfrm>
            <a:off x="2079119" y="4038134"/>
            <a:ext cx="1747283" cy="2093120"/>
            <a:chOff x="0" y="0"/>
            <a:chExt cx="1747282" cy="2093118"/>
          </a:xfrm>
        </p:grpSpPr>
        <p:grpSp>
          <p:nvGrpSpPr>
            <p:cNvPr id="404" name="Group 35"/>
            <p:cNvGrpSpPr/>
            <p:nvPr/>
          </p:nvGrpSpPr>
          <p:grpSpPr>
            <a:xfrm>
              <a:off x="6565" y="1094698"/>
              <a:ext cx="1577601" cy="998421"/>
              <a:chOff x="0" y="0"/>
              <a:chExt cx="1577600" cy="998419"/>
            </a:xfrm>
          </p:grpSpPr>
          <p:grpSp>
            <p:nvGrpSpPr>
              <p:cNvPr id="399" name="Group 36"/>
              <p:cNvGrpSpPr/>
              <p:nvPr/>
            </p:nvGrpSpPr>
            <p:grpSpPr>
              <a:xfrm>
                <a:off x="0" y="360366"/>
                <a:ext cx="1577601" cy="638054"/>
                <a:chOff x="0" y="0"/>
                <a:chExt cx="1577600" cy="638053"/>
              </a:xfrm>
            </p:grpSpPr>
            <p:sp>
              <p:nvSpPr>
                <p:cNvPr id="388" name="Freeform 15"/>
                <p:cNvSpPr/>
                <p:nvPr/>
              </p:nvSpPr>
              <p:spPr>
                <a:xfrm>
                  <a:off x="0" y="-1"/>
                  <a:ext cx="1577601" cy="638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6" y="851"/>
                      </a:lnTo>
                      <a:lnTo>
                        <a:pt x="91" y="1692"/>
                      </a:lnTo>
                      <a:lnTo>
                        <a:pt x="204" y="2524"/>
                      </a:lnTo>
                      <a:lnTo>
                        <a:pt x="355" y="3337"/>
                      </a:lnTo>
                      <a:lnTo>
                        <a:pt x="552" y="4131"/>
                      </a:lnTo>
                      <a:lnTo>
                        <a:pt x="786" y="4907"/>
                      </a:lnTo>
                      <a:lnTo>
                        <a:pt x="1055" y="5655"/>
                      </a:lnTo>
                      <a:lnTo>
                        <a:pt x="1365" y="6402"/>
                      </a:lnTo>
                      <a:lnTo>
                        <a:pt x="1705" y="7103"/>
                      </a:lnTo>
                      <a:lnTo>
                        <a:pt x="2087" y="7786"/>
                      </a:lnTo>
                      <a:lnTo>
                        <a:pt x="2491" y="8431"/>
                      </a:lnTo>
                      <a:lnTo>
                        <a:pt x="2930" y="9066"/>
                      </a:lnTo>
                      <a:lnTo>
                        <a:pt x="3402" y="9646"/>
                      </a:lnTo>
                      <a:lnTo>
                        <a:pt x="3901" y="10197"/>
                      </a:lnTo>
                      <a:lnTo>
                        <a:pt x="4419" y="10721"/>
                      </a:lnTo>
                      <a:lnTo>
                        <a:pt x="4971" y="11188"/>
                      </a:lnTo>
                      <a:lnTo>
                        <a:pt x="5542" y="11627"/>
                      </a:lnTo>
                      <a:lnTo>
                        <a:pt x="6139" y="12020"/>
                      </a:lnTo>
                      <a:lnTo>
                        <a:pt x="6755" y="12356"/>
                      </a:lnTo>
                      <a:lnTo>
                        <a:pt x="7390" y="12665"/>
                      </a:lnTo>
                      <a:lnTo>
                        <a:pt x="8040" y="12917"/>
                      </a:lnTo>
                      <a:lnTo>
                        <a:pt x="8710" y="13104"/>
                      </a:lnTo>
                      <a:lnTo>
                        <a:pt x="9390" y="13253"/>
                      </a:lnTo>
                      <a:lnTo>
                        <a:pt x="10093" y="13338"/>
                      </a:lnTo>
                      <a:lnTo>
                        <a:pt x="10800" y="13366"/>
                      </a:lnTo>
                      <a:lnTo>
                        <a:pt x="11514" y="13338"/>
                      </a:lnTo>
                      <a:lnTo>
                        <a:pt x="12210" y="13253"/>
                      </a:lnTo>
                      <a:lnTo>
                        <a:pt x="12894" y="13104"/>
                      </a:lnTo>
                      <a:lnTo>
                        <a:pt x="13563" y="12917"/>
                      </a:lnTo>
                      <a:lnTo>
                        <a:pt x="14217" y="12665"/>
                      </a:lnTo>
                      <a:lnTo>
                        <a:pt x="14852" y="12356"/>
                      </a:lnTo>
                      <a:lnTo>
                        <a:pt x="15465" y="12020"/>
                      </a:lnTo>
                      <a:lnTo>
                        <a:pt x="16058" y="11627"/>
                      </a:lnTo>
                      <a:lnTo>
                        <a:pt x="16629" y="11188"/>
                      </a:lnTo>
                      <a:lnTo>
                        <a:pt x="17181" y="10721"/>
                      </a:lnTo>
                      <a:lnTo>
                        <a:pt x="17706" y="10197"/>
                      </a:lnTo>
                      <a:lnTo>
                        <a:pt x="18205" y="9646"/>
                      </a:lnTo>
                      <a:lnTo>
                        <a:pt x="18670" y="9066"/>
                      </a:lnTo>
                      <a:lnTo>
                        <a:pt x="19109" y="8431"/>
                      </a:lnTo>
                      <a:lnTo>
                        <a:pt x="19521" y="7786"/>
                      </a:lnTo>
                      <a:lnTo>
                        <a:pt x="19895" y="7103"/>
                      </a:lnTo>
                      <a:lnTo>
                        <a:pt x="20235" y="6402"/>
                      </a:lnTo>
                      <a:lnTo>
                        <a:pt x="20545" y="5655"/>
                      </a:lnTo>
                      <a:lnTo>
                        <a:pt x="20821" y="4907"/>
                      </a:lnTo>
                      <a:lnTo>
                        <a:pt x="21052" y="4131"/>
                      </a:lnTo>
                      <a:lnTo>
                        <a:pt x="21248" y="3337"/>
                      </a:lnTo>
                      <a:lnTo>
                        <a:pt x="21403" y="2524"/>
                      </a:lnTo>
                      <a:lnTo>
                        <a:pt x="21517" y="1692"/>
                      </a:lnTo>
                      <a:lnTo>
                        <a:pt x="21581" y="851"/>
                      </a:lnTo>
                      <a:lnTo>
                        <a:pt x="21600" y="0"/>
                      </a:lnTo>
                      <a:lnTo>
                        <a:pt x="21600" y="8692"/>
                      </a:lnTo>
                      <a:lnTo>
                        <a:pt x="21581" y="9534"/>
                      </a:lnTo>
                      <a:lnTo>
                        <a:pt x="21517" y="10365"/>
                      </a:lnTo>
                      <a:lnTo>
                        <a:pt x="21403" y="11188"/>
                      </a:lnTo>
                      <a:lnTo>
                        <a:pt x="21248" y="11992"/>
                      </a:lnTo>
                      <a:lnTo>
                        <a:pt x="21052" y="12767"/>
                      </a:lnTo>
                      <a:lnTo>
                        <a:pt x="20821" y="13534"/>
                      </a:lnTo>
                      <a:lnTo>
                        <a:pt x="20545" y="14263"/>
                      </a:lnTo>
                      <a:lnTo>
                        <a:pt x="20235" y="14973"/>
                      </a:lnTo>
                      <a:lnTo>
                        <a:pt x="19895" y="15656"/>
                      </a:lnTo>
                      <a:lnTo>
                        <a:pt x="19521" y="16310"/>
                      </a:lnTo>
                      <a:lnTo>
                        <a:pt x="19109" y="16936"/>
                      </a:lnTo>
                      <a:lnTo>
                        <a:pt x="18670" y="17544"/>
                      </a:lnTo>
                      <a:lnTo>
                        <a:pt x="18205" y="18095"/>
                      </a:lnTo>
                      <a:lnTo>
                        <a:pt x="17706" y="18609"/>
                      </a:lnTo>
                      <a:lnTo>
                        <a:pt x="17181" y="19114"/>
                      </a:lnTo>
                      <a:lnTo>
                        <a:pt x="16629" y="19553"/>
                      </a:lnTo>
                      <a:lnTo>
                        <a:pt x="16058" y="19974"/>
                      </a:lnTo>
                      <a:lnTo>
                        <a:pt x="15465" y="20329"/>
                      </a:lnTo>
                      <a:lnTo>
                        <a:pt x="14852" y="20656"/>
                      </a:lnTo>
                      <a:lnTo>
                        <a:pt x="14217" y="20936"/>
                      </a:lnTo>
                      <a:lnTo>
                        <a:pt x="13563" y="21179"/>
                      </a:lnTo>
                      <a:lnTo>
                        <a:pt x="12894" y="21357"/>
                      </a:lnTo>
                      <a:lnTo>
                        <a:pt x="12210" y="21488"/>
                      </a:lnTo>
                      <a:lnTo>
                        <a:pt x="11514" y="21572"/>
                      </a:lnTo>
                      <a:lnTo>
                        <a:pt x="10800" y="21600"/>
                      </a:lnTo>
                      <a:lnTo>
                        <a:pt x="10093" y="21572"/>
                      </a:lnTo>
                      <a:lnTo>
                        <a:pt x="9390" y="21488"/>
                      </a:lnTo>
                      <a:lnTo>
                        <a:pt x="8710" y="21357"/>
                      </a:lnTo>
                      <a:lnTo>
                        <a:pt x="8040" y="21179"/>
                      </a:lnTo>
                      <a:lnTo>
                        <a:pt x="7390" y="20936"/>
                      </a:lnTo>
                      <a:lnTo>
                        <a:pt x="6755" y="20656"/>
                      </a:lnTo>
                      <a:lnTo>
                        <a:pt x="6139" y="20329"/>
                      </a:lnTo>
                      <a:lnTo>
                        <a:pt x="5542" y="19974"/>
                      </a:lnTo>
                      <a:lnTo>
                        <a:pt x="4971" y="19553"/>
                      </a:lnTo>
                      <a:lnTo>
                        <a:pt x="4419" y="19114"/>
                      </a:lnTo>
                      <a:lnTo>
                        <a:pt x="3901" y="18609"/>
                      </a:lnTo>
                      <a:lnTo>
                        <a:pt x="3402" y="18095"/>
                      </a:lnTo>
                      <a:lnTo>
                        <a:pt x="2930" y="17544"/>
                      </a:lnTo>
                      <a:lnTo>
                        <a:pt x="2491" y="16936"/>
                      </a:lnTo>
                      <a:lnTo>
                        <a:pt x="2087" y="16310"/>
                      </a:lnTo>
                      <a:lnTo>
                        <a:pt x="1705" y="15656"/>
                      </a:lnTo>
                      <a:lnTo>
                        <a:pt x="1365" y="14973"/>
                      </a:lnTo>
                      <a:lnTo>
                        <a:pt x="1055" y="14263"/>
                      </a:lnTo>
                      <a:lnTo>
                        <a:pt x="786" y="13534"/>
                      </a:lnTo>
                      <a:lnTo>
                        <a:pt x="552" y="12767"/>
                      </a:lnTo>
                      <a:lnTo>
                        <a:pt x="355" y="11992"/>
                      </a:lnTo>
                      <a:lnTo>
                        <a:pt x="204" y="11188"/>
                      </a:lnTo>
                      <a:lnTo>
                        <a:pt x="91" y="10365"/>
                      </a:lnTo>
                      <a:lnTo>
                        <a:pt x="26" y="9534"/>
                      </a:lnTo>
                      <a:lnTo>
                        <a:pt x="0" y="86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3175" cap="flat">
                  <a:solidFill>
                    <a:srgbClr val="F6C3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89" name="Freeform 16"/>
                <p:cNvSpPr/>
                <p:nvPr/>
              </p:nvSpPr>
              <p:spPr>
                <a:xfrm>
                  <a:off x="91110" y="182498"/>
                  <a:ext cx="60742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6578" y="1192"/>
                      </a:lnTo>
                      <a:lnTo>
                        <a:pt x="13745" y="2345"/>
                      </a:lnTo>
                      <a:lnTo>
                        <a:pt x="21600" y="3477"/>
                      </a:lnTo>
                      <a:lnTo>
                        <a:pt x="21600" y="21600"/>
                      </a:lnTo>
                      <a:lnTo>
                        <a:pt x="13745" y="20527"/>
                      </a:lnTo>
                      <a:lnTo>
                        <a:pt x="6578" y="19394"/>
                      </a:lnTo>
                      <a:lnTo>
                        <a:pt x="0" y="18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90" name="Freeform 17"/>
                <p:cNvSpPr/>
                <p:nvPr/>
              </p:nvSpPr>
              <p:spPr>
                <a:xfrm>
                  <a:off x="1426301" y="182498"/>
                  <a:ext cx="60466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8262"/>
                      </a:lnTo>
                      <a:lnTo>
                        <a:pt x="14893" y="19394"/>
                      </a:lnTo>
                      <a:lnTo>
                        <a:pt x="7693" y="20527"/>
                      </a:lnTo>
                      <a:lnTo>
                        <a:pt x="0" y="21600"/>
                      </a:lnTo>
                      <a:lnTo>
                        <a:pt x="0" y="3477"/>
                      </a:lnTo>
                      <a:lnTo>
                        <a:pt x="7693" y="2345"/>
                      </a:lnTo>
                      <a:lnTo>
                        <a:pt x="14893" y="119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91" name="Freeform 18"/>
                <p:cNvSpPr/>
                <p:nvPr/>
              </p:nvSpPr>
              <p:spPr>
                <a:xfrm>
                  <a:off x="212592" y="268363"/>
                  <a:ext cx="60466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455" y="1137"/>
                      </a:lnTo>
                      <a:lnTo>
                        <a:pt x="21600" y="2274"/>
                      </a:lnTo>
                      <a:lnTo>
                        <a:pt x="21600" y="21600"/>
                      </a:lnTo>
                      <a:lnTo>
                        <a:pt x="10455" y="20570"/>
                      </a:lnTo>
                      <a:lnTo>
                        <a:pt x="0" y="19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92" name="Freeform 19"/>
                <p:cNvSpPr/>
                <p:nvPr/>
              </p:nvSpPr>
              <p:spPr>
                <a:xfrm>
                  <a:off x="1304820" y="268363"/>
                  <a:ext cx="60741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9412"/>
                      </a:lnTo>
                      <a:lnTo>
                        <a:pt x="10996" y="20570"/>
                      </a:lnTo>
                      <a:lnTo>
                        <a:pt x="0" y="21600"/>
                      </a:lnTo>
                      <a:lnTo>
                        <a:pt x="0" y="2274"/>
                      </a:lnTo>
                      <a:lnTo>
                        <a:pt x="10996" y="11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93" name="Freeform 20"/>
                <p:cNvSpPr/>
                <p:nvPr/>
              </p:nvSpPr>
              <p:spPr>
                <a:xfrm>
                  <a:off x="333797" y="321925"/>
                  <a:ext cx="60466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829"/>
                      </a:lnTo>
                      <a:lnTo>
                        <a:pt x="21600" y="1591"/>
                      </a:lnTo>
                      <a:lnTo>
                        <a:pt x="21600" y="21600"/>
                      </a:lnTo>
                      <a:lnTo>
                        <a:pt x="10652" y="20861"/>
                      </a:lnTo>
                      <a:lnTo>
                        <a:pt x="0" y="200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94" name="Freeform 21"/>
                <p:cNvSpPr/>
                <p:nvPr/>
              </p:nvSpPr>
              <p:spPr>
                <a:xfrm>
                  <a:off x="1183614" y="321925"/>
                  <a:ext cx="60190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099"/>
                      </a:lnTo>
                      <a:lnTo>
                        <a:pt x="10998" y="20861"/>
                      </a:lnTo>
                      <a:lnTo>
                        <a:pt x="0" y="21600"/>
                      </a:lnTo>
                      <a:lnTo>
                        <a:pt x="0" y="1591"/>
                      </a:lnTo>
                      <a:lnTo>
                        <a:pt x="10998" y="82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95" name="Freeform 22"/>
                <p:cNvSpPr/>
                <p:nvPr/>
              </p:nvSpPr>
              <p:spPr>
                <a:xfrm>
                  <a:off x="485649" y="364996"/>
                  <a:ext cx="60466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537"/>
                      </a:lnTo>
                      <a:lnTo>
                        <a:pt x="21600" y="980"/>
                      </a:lnTo>
                      <a:lnTo>
                        <a:pt x="21600" y="21600"/>
                      </a:lnTo>
                      <a:lnTo>
                        <a:pt x="10652" y="21203"/>
                      </a:lnTo>
                      <a:lnTo>
                        <a:pt x="0" y="20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96" name="Freeform 23"/>
                <p:cNvSpPr/>
                <p:nvPr/>
              </p:nvSpPr>
              <p:spPr>
                <a:xfrm>
                  <a:off x="1031763" y="364996"/>
                  <a:ext cx="60741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714"/>
                      </a:lnTo>
                      <a:lnTo>
                        <a:pt x="10898" y="21203"/>
                      </a:lnTo>
                      <a:lnTo>
                        <a:pt x="0" y="21600"/>
                      </a:lnTo>
                      <a:lnTo>
                        <a:pt x="0" y="980"/>
                      </a:lnTo>
                      <a:lnTo>
                        <a:pt x="10898" y="5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97" name="Freeform 24"/>
                <p:cNvSpPr/>
                <p:nvPr/>
              </p:nvSpPr>
              <p:spPr>
                <a:xfrm>
                  <a:off x="667595" y="391501"/>
                  <a:ext cx="60465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49" y="169"/>
                      </a:lnTo>
                      <a:lnTo>
                        <a:pt x="21600" y="290"/>
                      </a:lnTo>
                      <a:lnTo>
                        <a:pt x="21600" y="21600"/>
                      </a:lnTo>
                      <a:lnTo>
                        <a:pt x="10849" y="21527"/>
                      </a:lnTo>
                      <a:lnTo>
                        <a:pt x="0" y="213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98" name="Freeform 25"/>
                <p:cNvSpPr/>
                <p:nvPr/>
              </p:nvSpPr>
              <p:spPr>
                <a:xfrm>
                  <a:off x="849541" y="391501"/>
                  <a:ext cx="61018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310"/>
                      </a:lnTo>
                      <a:lnTo>
                        <a:pt x="10751" y="21527"/>
                      </a:lnTo>
                      <a:lnTo>
                        <a:pt x="0" y="21600"/>
                      </a:lnTo>
                      <a:lnTo>
                        <a:pt x="0" y="290"/>
                      </a:lnTo>
                      <a:lnTo>
                        <a:pt x="10751" y="16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403" name="Group 37"/>
              <p:cNvGrpSpPr/>
              <p:nvPr/>
            </p:nvGrpSpPr>
            <p:grpSpPr>
              <a:xfrm>
                <a:off x="0" y="0"/>
                <a:ext cx="1577601" cy="759811"/>
                <a:chOff x="0" y="0"/>
                <a:chExt cx="1577600" cy="759810"/>
              </a:xfrm>
            </p:grpSpPr>
            <p:sp>
              <p:nvSpPr>
                <p:cNvPr id="400" name="Freeform 26"/>
                <p:cNvSpPr/>
                <p:nvPr/>
              </p:nvSpPr>
              <p:spPr>
                <a:xfrm>
                  <a:off x="0" y="-1"/>
                  <a:ext cx="1577601" cy="7598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484" y="16"/>
                      </a:lnTo>
                      <a:lnTo>
                        <a:pt x="12157" y="71"/>
                      </a:lnTo>
                      <a:lnTo>
                        <a:pt x="12815" y="165"/>
                      </a:lnTo>
                      <a:lnTo>
                        <a:pt x="13461" y="298"/>
                      </a:lnTo>
                      <a:lnTo>
                        <a:pt x="14093" y="463"/>
                      </a:lnTo>
                      <a:lnTo>
                        <a:pt x="14709" y="667"/>
                      </a:lnTo>
                      <a:lnTo>
                        <a:pt x="15298" y="903"/>
                      </a:lnTo>
                      <a:lnTo>
                        <a:pt x="15884" y="1162"/>
                      </a:lnTo>
                      <a:lnTo>
                        <a:pt x="16440" y="1460"/>
                      </a:lnTo>
                      <a:lnTo>
                        <a:pt x="16973" y="1790"/>
                      </a:lnTo>
                      <a:lnTo>
                        <a:pt x="17491" y="2143"/>
                      </a:lnTo>
                      <a:lnTo>
                        <a:pt x="17975" y="2519"/>
                      </a:lnTo>
                      <a:lnTo>
                        <a:pt x="18440" y="2935"/>
                      </a:lnTo>
                      <a:lnTo>
                        <a:pt x="18878" y="3367"/>
                      </a:lnTo>
                      <a:lnTo>
                        <a:pt x="19287" y="3830"/>
                      </a:lnTo>
                      <a:lnTo>
                        <a:pt x="19668" y="4325"/>
                      </a:lnTo>
                      <a:lnTo>
                        <a:pt x="20020" y="4843"/>
                      </a:lnTo>
                      <a:lnTo>
                        <a:pt x="20337" y="5376"/>
                      </a:lnTo>
                      <a:lnTo>
                        <a:pt x="20625" y="5934"/>
                      </a:lnTo>
                      <a:lnTo>
                        <a:pt x="20882" y="6507"/>
                      </a:lnTo>
                      <a:lnTo>
                        <a:pt x="21097" y="7103"/>
                      </a:lnTo>
                      <a:lnTo>
                        <a:pt x="21275" y="7731"/>
                      </a:lnTo>
                      <a:lnTo>
                        <a:pt x="21419" y="8359"/>
                      </a:lnTo>
                      <a:lnTo>
                        <a:pt x="21524" y="9010"/>
                      </a:lnTo>
                      <a:lnTo>
                        <a:pt x="21581" y="9678"/>
                      </a:lnTo>
                      <a:lnTo>
                        <a:pt x="21600" y="10360"/>
                      </a:lnTo>
                      <a:lnTo>
                        <a:pt x="21581" y="11083"/>
                      </a:lnTo>
                      <a:lnTo>
                        <a:pt x="21517" y="11781"/>
                      </a:lnTo>
                      <a:lnTo>
                        <a:pt x="21403" y="12480"/>
                      </a:lnTo>
                      <a:lnTo>
                        <a:pt x="21248" y="13162"/>
                      </a:lnTo>
                      <a:lnTo>
                        <a:pt x="21052" y="13830"/>
                      </a:lnTo>
                      <a:lnTo>
                        <a:pt x="20821" y="14481"/>
                      </a:lnTo>
                      <a:lnTo>
                        <a:pt x="20545" y="15125"/>
                      </a:lnTo>
                      <a:lnTo>
                        <a:pt x="20235" y="15737"/>
                      </a:lnTo>
                      <a:lnTo>
                        <a:pt x="19895" y="16333"/>
                      </a:lnTo>
                      <a:lnTo>
                        <a:pt x="19521" y="16906"/>
                      </a:lnTo>
                      <a:lnTo>
                        <a:pt x="19109" y="17456"/>
                      </a:lnTo>
                      <a:lnTo>
                        <a:pt x="18670" y="17974"/>
                      </a:lnTo>
                      <a:lnTo>
                        <a:pt x="18205" y="18460"/>
                      </a:lnTo>
                      <a:lnTo>
                        <a:pt x="17706" y="18924"/>
                      </a:lnTo>
                      <a:lnTo>
                        <a:pt x="17181" y="19363"/>
                      </a:lnTo>
                      <a:lnTo>
                        <a:pt x="16629" y="19756"/>
                      </a:lnTo>
                      <a:lnTo>
                        <a:pt x="16058" y="20124"/>
                      </a:lnTo>
                      <a:lnTo>
                        <a:pt x="15465" y="20454"/>
                      </a:lnTo>
                      <a:lnTo>
                        <a:pt x="14852" y="20752"/>
                      </a:lnTo>
                      <a:lnTo>
                        <a:pt x="14217" y="20996"/>
                      </a:lnTo>
                      <a:lnTo>
                        <a:pt x="13563" y="21208"/>
                      </a:lnTo>
                      <a:lnTo>
                        <a:pt x="12894" y="21380"/>
                      </a:lnTo>
                      <a:lnTo>
                        <a:pt x="12210" y="21490"/>
                      </a:lnTo>
                      <a:lnTo>
                        <a:pt x="11514" y="21569"/>
                      </a:lnTo>
                      <a:lnTo>
                        <a:pt x="10800" y="21600"/>
                      </a:lnTo>
                      <a:lnTo>
                        <a:pt x="10093" y="21569"/>
                      </a:lnTo>
                      <a:lnTo>
                        <a:pt x="9390" y="21490"/>
                      </a:lnTo>
                      <a:lnTo>
                        <a:pt x="8710" y="21380"/>
                      </a:lnTo>
                      <a:lnTo>
                        <a:pt x="8040" y="21208"/>
                      </a:lnTo>
                      <a:lnTo>
                        <a:pt x="7390" y="20996"/>
                      </a:lnTo>
                      <a:lnTo>
                        <a:pt x="6755" y="20752"/>
                      </a:lnTo>
                      <a:lnTo>
                        <a:pt x="6139" y="20454"/>
                      </a:lnTo>
                      <a:lnTo>
                        <a:pt x="5542" y="20124"/>
                      </a:lnTo>
                      <a:lnTo>
                        <a:pt x="4971" y="19756"/>
                      </a:lnTo>
                      <a:lnTo>
                        <a:pt x="4419" y="19363"/>
                      </a:lnTo>
                      <a:lnTo>
                        <a:pt x="3901" y="18924"/>
                      </a:lnTo>
                      <a:lnTo>
                        <a:pt x="3402" y="18460"/>
                      </a:lnTo>
                      <a:lnTo>
                        <a:pt x="2930" y="17974"/>
                      </a:lnTo>
                      <a:lnTo>
                        <a:pt x="2491" y="17456"/>
                      </a:lnTo>
                      <a:lnTo>
                        <a:pt x="2087" y="16906"/>
                      </a:lnTo>
                      <a:lnTo>
                        <a:pt x="1705" y="16333"/>
                      </a:lnTo>
                      <a:lnTo>
                        <a:pt x="1365" y="15737"/>
                      </a:lnTo>
                      <a:lnTo>
                        <a:pt x="1055" y="15125"/>
                      </a:lnTo>
                      <a:lnTo>
                        <a:pt x="786" y="14481"/>
                      </a:lnTo>
                      <a:lnTo>
                        <a:pt x="552" y="13830"/>
                      </a:lnTo>
                      <a:lnTo>
                        <a:pt x="355" y="13162"/>
                      </a:lnTo>
                      <a:lnTo>
                        <a:pt x="204" y="12480"/>
                      </a:lnTo>
                      <a:lnTo>
                        <a:pt x="91" y="11781"/>
                      </a:lnTo>
                      <a:lnTo>
                        <a:pt x="26" y="11083"/>
                      </a:lnTo>
                      <a:lnTo>
                        <a:pt x="0" y="10360"/>
                      </a:lnTo>
                      <a:lnTo>
                        <a:pt x="19" y="9678"/>
                      </a:lnTo>
                      <a:lnTo>
                        <a:pt x="87" y="9010"/>
                      </a:lnTo>
                      <a:lnTo>
                        <a:pt x="189" y="8359"/>
                      </a:lnTo>
                      <a:lnTo>
                        <a:pt x="329" y="7731"/>
                      </a:lnTo>
                      <a:lnTo>
                        <a:pt x="510" y="7103"/>
                      </a:lnTo>
                      <a:lnTo>
                        <a:pt x="730" y="6507"/>
                      </a:lnTo>
                      <a:lnTo>
                        <a:pt x="975" y="5934"/>
                      </a:lnTo>
                      <a:lnTo>
                        <a:pt x="1266" y="5376"/>
                      </a:lnTo>
                      <a:lnTo>
                        <a:pt x="1588" y="4843"/>
                      </a:lnTo>
                      <a:lnTo>
                        <a:pt x="1935" y="4325"/>
                      </a:lnTo>
                      <a:lnTo>
                        <a:pt x="2313" y="3830"/>
                      </a:lnTo>
                      <a:lnTo>
                        <a:pt x="2729" y="3367"/>
                      </a:lnTo>
                      <a:lnTo>
                        <a:pt x="3160" y="2935"/>
                      </a:lnTo>
                      <a:lnTo>
                        <a:pt x="3625" y="2519"/>
                      </a:lnTo>
                      <a:lnTo>
                        <a:pt x="4117" y="2143"/>
                      </a:lnTo>
                      <a:lnTo>
                        <a:pt x="4631" y="1790"/>
                      </a:lnTo>
                      <a:lnTo>
                        <a:pt x="5168" y="1460"/>
                      </a:lnTo>
                      <a:lnTo>
                        <a:pt x="5723" y="1162"/>
                      </a:lnTo>
                      <a:lnTo>
                        <a:pt x="6302" y="903"/>
                      </a:lnTo>
                      <a:lnTo>
                        <a:pt x="6899" y="667"/>
                      </a:lnTo>
                      <a:lnTo>
                        <a:pt x="7507" y="463"/>
                      </a:lnTo>
                      <a:lnTo>
                        <a:pt x="8146" y="298"/>
                      </a:lnTo>
                      <a:lnTo>
                        <a:pt x="8789" y="165"/>
                      </a:lnTo>
                      <a:lnTo>
                        <a:pt x="9450" y="71"/>
                      </a:lnTo>
                      <a:lnTo>
                        <a:pt x="10120" y="16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01" name="Freeform 27"/>
                <p:cNvSpPr/>
                <p:nvPr/>
              </p:nvSpPr>
              <p:spPr>
                <a:xfrm>
                  <a:off x="121205" y="91111"/>
                  <a:ext cx="1335191" cy="545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662" y="44"/>
                      </a:lnTo>
                      <a:lnTo>
                        <a:pt x="12488" y="131"/>
                      </a:lnTo>
                      <a:lnTo>
                        <a:pt x="13297" y="306"/>
                      </a:lnTo>
                      <a:lnTo>
                        <a:pt x="14065" y="535"/>
                      </a:lnTo>
                      <a:lnTo>
                        <a:pt x="14793" y="819"/>
                      </a:lnTo>
                      <a:lnTo>
                        <a:pt x="15494" y="1158"/>
                      </a:lnTo>
                      <a:lnTo>
                        <a:pt x="16164" y="1541"/>
                      </a:lnTo>
                      <a:lnTo>
                        <a:pt x="16790" y="1978"/>
                      </a:lnTo>
                      <a:lnTo>
                        <a:pt x="17388" y="2447"/>
                      </a:lnTo>
                      <a:lnTo>
                        <a:pt x="17951" y="2939"/>
                      </a:lnTo>
                      <a:lnTo>
                        <a:pt x="18473" y="3474"/>
                      </a:lnTo>
                      <a:lnTo>
                        <a:pt x="18960" y="4042"/>
                      </a:lnTo>
                      <a:lnTo>
                        <a:pt x="19402" y="4632"/>
                      </a:lnTo>
                      <a:lnTo>
                        <a:pt x="19813" y="5244"/>
                      </a:lnTo>
                      <a:lnTo>
                        <a:pt x="20175" y="5845"/>
                      </a:lnTo>
                      <a:lnTo>
                        <a:pt x="20510" y="6479"/>
                      </a:lnTo>
                      <a:lnTo>
                        <a:pt x="20787" y="7124"/>
                      </a:lnTo>
                      <a:lnTo>
                        <a:pt x="21037" y="7746"/>
                      </a:lnTo>
                      <a:lnTo>
                        <a:pt x="21238" y="8391"/>
                      </a:lnTo>
                      <a:lnTo>
                        <a:pt x="21395" y="9014"/>
                      </a:lnTo>
                      <a:lnTo>
                        <a:pt x="21511" y="9647"/>
                      </a:lnTo>
                      <a:lnTo>
                        <a:pt x="21578" y="10237"/>
                      </a:lnTo>
                      <a:lnTo>
                        <a:pt x="21600" y="10816"/>
                      </a:lnTo>
                      <a:lnTo>
                        <a:pt x="21578" y="11406"/>
                      </a:lnTo>
                      <a:lnTo>
                        <a:pt x="21511" y="12018"/>
                      </a:lnTo>
                      <a:lnTo>
                        <a:pt x="21395" y="12619"/>
                      </a:lnTo>
                      <a:lnTo>
                        <a:pt x="21238" y="13253"/>
                      </a:lnTo>
                      <a:lnTo>
                        <a:pt x="21037" y="13876"/>
                      </a:lnTo>
                      <a:lnTo>
                        <a:pt x="20787" y="14520"/>
                      </a:lnTo>
                      <a:lnTo>
                        <a:pt x="20510" y="15143"/>
                      </a:lnTo>
                      <a:lnTo>
                        <a:pt x="20175" y="15777"/>
                      </a:lnTo>
                      <a:lnTo>
                        <a:pt x="19813" y="16399"/>
                      </a:lnTo>
                      <a:lnTo>
                        <a:pt x="19402" y="16989"/>
                      </a:lnTo>
                      <a:lnTo>
                        <a:pt x="18960" y="17579"/>
                      </a:lnTo>
                      <a:lnTo>
                        <a:pt x="18473" y="18126"/>
                      </a:lnTo>
                      <a:lnTo>
                        <a:pt x="17951" y="18683"/>
                      </a:lnTo>
                      <a:lnTo>
                        <a:pt x="17388" y="19175"/>
                      </a:lnTo>
                      <a:lnTo>
                        <a:pt x="16790" y="19644"/>
                      </a:lnTo>
                      <a:lnTo>
                        <a:pt x="16164" y="20059"/>
                      </a:lnTo>
                      <a:lnTo>
                        <a:pt x="15494" y="20442"/>
                      </a:lnTo>
                      <a:lnTo>
                        <a:pt x="14793" y="20781"/>
                      </a:lnTo>
                      <a:lnTo>
                        <a:pt x="14065" y="21076"/>
                      </a:lnTo>
                      <a:lnTo>
                        <a:pt x="13297" y="21294"/>
                      </a:lnTo>
                      <a:lnTo>
                        <a:pt x="12488" y="21469"/>
                      </a:lnTo>
                      <a:lnTo>
                        <a:pt x="11662" y="21567"/>
                      </a:lnTo>
                      <a:lnTo>
                        <a:pt x="10800" y="21600"/>
                      </a:lnTo>
                      <a:lnTo>
                        <a:pt x="9942" y="21567"/>
                      </a:lnTo>
                      <a:lnTo>
                        <a:pt x="9112" y="21469"/>
                      </a:lnTo>
                      <a:lnTo>
                        <a:pt x="8312" y="21294"/>
                      </a:lnTo>
                      <a:lnTo>
                        <a:pt x="7548" y="21076"/>
                      </a:lnTo>
                      <a:lnTo>
                        <a:pt x="6811" y="20781"/>
                      </a:lnTo>
                      <a:lnTo>
                        <a:pt x="6115" y="20442"/>
                      </a:lnTo>
                      <a:lnTo>
                        <a:pt x="5440" y="20059"/>
                      </a:lnTo>
                      <a:lnTo>
                        <a:pt x="4810" y="19644"/>
                      </a:lnTo>
                      <a:lnTo>
                        <a:pt x="4216" y="19175"/>
                      </a:lnTo>
                      <a:lnTo>
                        <a:pt x="3658" y="18683"/>
                      </a:lnTo>
                      <a:lnTo>
                        <a:pt x="3131" y="18126"/>
                      </a:lnTo>
                      <a:lnTo>
                        <a:pt x="2649" y="17579"/>
                      </a:lnTo>
                      <a:lnTo>
                        <a:pt x="2202" y="16989"/>
                      </a:lnTo>
                      <a:lnTo>
                        <a:pt x="1791" y="16399"/>
                      </a:lnTo>
                      <a:lnTo>
                        <a:pt x="1425" y="15777"/>
                      </a:lnTo>
                      <a:lnTo>
                        <a:pt x="1099" y="15143"/>
                      </a:lnTo>
                      <a:lnTo>
                        <a:pt x="813" y="14520"/>
                      </a:lnTo>
                      <a:lnTo>
                        <a:pt x="567" y="13876"/>
                      </a:lnTo>
                      <a:lnTo>
                        <a:pt x="362" y="13253"/>
                      </a:lnTo>
                      <a:lnTo>
                        <a:pt x="210" y="12619"/>
                      </a:lnTo>
                      <a:lnTo>
                        <a:pt x="94" y="12018"/>
                      </a:lnTo>
                      <a:lnTo>
                        <a:pt x="22" y="11406"/>
                      </a:lnTo>
                      <a:lnTo>
                        <a:pt x="0" y="10816"/>
                      </a:lnTo>
                      <a:lnTo>
                        <a:pt x="22" y="10237"/>
                      </a:lnTo>
                      <a:lnTo>
                        <a:pt x="94" y="9647"/>
                      </a:lnTo>
                      <a:lnTo>
                        <a:pt x="210" y="9014"/>
                      </a:lnTo>
                      <a:lnTo>
                        <a:pt x="362" y="8391"/>
                      </a:lnTo>
                      <a:lnTo>
                        <a:pt x="567" y="7746"/>
                      </a:lnTo>
                      <a:lnTo>
                        <a:pt x="813" y="7124"/>
                      </a:lnTo>
                      <a:lnTo>
                        <a:pt x="1099" y="6479"/>
                      </a:lnTo>
                      <a:lnTo>
                        <a:pt x="1425" y="5845"/>
                      </a:lnTo>
                      <a:lnTo>
                        <a:pt x="1791" y="5244"/>
                      </a:lnTo>
                      <a:lnTo>
                        <a:pt x="2202" y="4632"/>
                      </a:lnTo>
                      <a:lnTo>
                        <a:pt x="2649" y="4042"/>
                      </a:lnTo>
                      <a:lnTo>
                        <a:pt x="3131" y="3474"/>
                      </a:lnTo>
                      <a:lnTo>
                        <a:pt x="3658" y="2939"/>
                      </a:lnTo>
                      <a:lnTo>
                        <a:pt x="4216" y="2447"/>
                      </a:lnTo>
                      <a:lnTo>
                        <a:pt x="4810" y="1978"/>
                      </a:lnTo>
                      <a:lnTo>
                        <a:pt x="5440" y="1541"/>
                      </a:lnTo>
                      <a:lnTo>
                        <a:pt x="6115" y="1158"/>
                      </a:lnTo>
                      <a:lnTo>
                        <a:pt x="6811" y="819"/>
                      </a:lnTo>
                      <a:lnTo>
                        <a:pt x="7548" y="535"/>
                      </a:lnTo>
                      <a:lnTo>
                        <a:pt x="8312" y="306"/>
                      </a:lnTo>
                      <a:lnTo>
                        <a:pt x="9112" y="131"/>
                      </a:lnTo>
                      <a:lnTo>
                        <a:pt x="9942" y="4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E8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02" name="Freeform 28"/>
                <p:cNvSpPr/>
                <p:nvPr/>
              </p:nvSpPr>
              <p:spPr>
                <a:xfrm>
                  <a:off x="515743" y="212592"/>
                  <a:ext cx="527893" cy="425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084" y="0"/>
                      </a:moveTo>
                      <a:lnTo>
                        <a:pt x="5174" y="42"/>
                      </a:lnTo>
                      <a:lnTo>
                        <a:pt x="5468" y="266"/>
                      </a:lnTo>
                      <a:lnTo>
                        <a:pt x="5829" y="477"/>
                      </a:lnTo>
                      <a:lnTo>
                        <a:pt x="6259" y="701"/>
                      </a:lnTo>
                      <a:lnTo>
                        <a:pt x="6982" y="967"/>
                      </a:lnTo>
                      <a:lnTo>
                        <a:pt x="7750" y="1163"/>
                      </a:lnTo>
                      <a:lnTo>
                        <a:pt x="8563" y="1290"/>
                      </a:lnTo>
                      <a:lnTo>
                        <a:pt x="9410" y="1332"/>
                      </a:lnTo>
                      <a:lnTo>
                        <a:pt x="10269" y="1304"/>
                      </a:lnTo>
                      <a:lnTo>
                        <a:pt x="10856" y="1304"/>
                      </a:lnTo>
                      <a:lnTo>
                        <a:pt x="11896" y="1332"/>
                      </a:lnTo>
                      <a:lnTo>
                        <a:pt x="12879" y="1388"/>
                      </a:lnTo>
                      <a:lnTo>
                        <a:pt x="13782" y="1500"/>
                      </a:lnTo>
                      <a:lnTo>
                        <a:pt x="14641" y="1696"/>
                      </a:lnTo>
                      <a:lnTo>
                        <a:pt x="15432" y="1920"/>
                      </a:lnTo>
                      <a:lnTo>
                        <a:pt x="16155" y="2215"/>
                      </a:lnTo>
                      <a:lnTo>
                        <a:pt x="16821" y="2551"/>
                      </a:lnTo>
                      <a:lnTo>
                        <a:pt x="17409" y="2986"/>
                      </a:lnTo>
                      <a:lnTo>
                        <a:pt x="17940" y="3448"/>
                      </a:lnTo>
                      <a:lnTo>
                        <a:pt x="18392" y="4009"/>
                      </a:lnTo>
                      <a:lnTo>
                        <a:pt x="18776" y="4640"/>
                      </a:lnTo>
                      <a:lnTo>
                        <a:pt x="19092" y="5354"/>
                      </a:lnTo>
                      <a:lnTo>
                        <a:pt x="19567" y="5551"/>
                      </a:lnTo>
                      <a:lnTo>
                        <a:pt x="19973" y="5845"/>
                      </a:lnTo>
                      <a:lnTo>
                        <a:pt x="20323" y="6153"/>
                      </a:lnTo>
                      <a:lnTo>
                        <a:pt x="20606" y="6518"/>
                      </a:lnTo>
                      <a:lnTo>
                        <a:pt x="20753" y="6910"/>
                      </a:lnTo>
                      <a:lnTo>
                        <a:pt x="20990" y="7863"/>
                      </a:lnTo>
                      <a:lnTo>
                        <a:pt x="21035" y="8298"/>
                      </a:lnTo>
                      <a:lnTo>
                        <a:pt x="20956" y="8718"/>
                      </a:lnTo>
                      <a:lnTo>
                        <a:pt x="20753" y="9083"/>
                      </a:lnTo>
                      <a:lnTo>
                        <a:pt x="20459" y="9391"/>
                      </a:lnTo>
                      <a:lnTo>
                        <a:pt x="20075" y="9644"/>
                      </a:lnTo>
                      <a:lnTo>
                        <a:pt x="19600" y="9812"/>
                      </a:lnTo>
                      <a:lnTo>
                        <a:pt x="19487" y="10485"/>
                      </a:lnTo>
                      <a:lnTo>
                        <a:pt x="19307" y="11143"/>
                      </a:lnTo>
                      <a:lnTo>
                        <a:pt x="19069" y="11774"/>
                      </a:lnTo>
                      <a:lnTo>
                        <a:pt x="18764" y="12363"/>
                      </a:lnTo>
                      <a:lnTo>
                        <a:pt x="18392" y="12952"/>
                      </a:lnTo>
                      <a:lnTo>
                        <a:pt x="17940" y="13484"/>
                      </a:lnTo>
                      <a:lnTo>
                        <a:pt x="17409" y="13975"/>
                      </a:lnTo>
                      <a:lnTo>
                        <a:pt x="16799" y="14437"/>
                      </a:lnTo>
                      <a:lnTo>
                        <a:pt x="16110" y="14830"/>
                      </a:lnTo>
                      <a:lnTo>
                        <a:pt x="15353" y="15194"/>
                      </a:lnTo>
                      <a:lnTo>
                        <a:pt x="15488" y="16792"/>
                      </a:lnTo>
                      <a:lnTo>
                        <a:pt x="15567" y="17115"/>
                      </a:lnTo>
                      <a:lnTo>
                        <a:pt x="15726" y="17381"/>
                      </a:lnTo>
                      <a:lnTo>
                        <a:pt x="15951" y="17619"/>
                      </a:lnTo>
                      <a:lnTo>
                        <a:pt x="16245" y="17815"/>
                      </a:lnTo>
                      <a:lnTo>
                        <a:pt x="21600" y="20310"/>
                      </a:lnTo>
                      <a:lnTo>
                        <a:pt x="19996" y="20675"/>
                      </a:lnTo>
                      <a:lnTo>
                        <a:pt x="18290" y="20983"/>
                      </a:lnTo>
                      <a:lnTo>
                        <a:pt x="16539" y="21250"/>
                      </a:lnTo>
                      <a:lnTo>
                        <a:pt x="14720" y="21446"/>
                      </a:lnTo>
                      <a:lnTo>
                        <a:pt x="12822" y="21572"/>
                      </a:lnTo>
                      <a:lnTo>
                        <a:pt x="10856" y="21600"/>
                      </a:lnTo>
                      <a:lnTo>
                        <a:pt x="8879" y="21572"/>
                      </a:lnTo>
                      <a:lnTo>
                        <a:pt x="6982" y="21446"/>
                      </a:lnTo>
                      <a:lnTo>
                        <a:pt x="5118" y="21250"/>
                      </a:lnTo>
                      <a:lnTo>
                        <a:pt x="3355" y="20983"/>
                      </a:lnTo>
                      <a:lnTo>
                        <a:pt x="1649" y="20647"/>
                      </a:lnTo>
                      <a:lnTo>
                        <a:pt x="0" y="20254"/>
                      </a:lnTo>
                      <a:lnTo>
                        <a:pt x="5468" y="17801"/>
                      </a:lnTo>
                      <a:lnTo>
                        <a:pt x="5784" y="17619"/>
                      </a:lnTo>
                      <a:lnTo>
                        <a:pt x="5999" y="17381"/>
                      </a:lnTo>
                      <a:lnTo>
                        <a:pt x="6179" y="17087"/>
                      </a:lnTo>
                      <a:lnTo>
                        <a:pt x="6259" y="16792"/>
                      </a:lnTo>
                      <a:lnTo>
                        <a:pt x="6394" y="15194"/>
                      </a:lnTo>
                      <a:lnTo>
                        <a:pt x="5626" y="14830"/>
                      </a:lnTo>
                      <a:lnTo>
                        <a:pt x="4948" y="14437"/>
                      </a:lnTo>
                      <a:lnTo>
                        <a:pt x="4338" y="13975"/>
                      </a:lnTo>
                      <a:lnTo>
                        <a:pt x="3807" y="13484"/>
                      </a:lnTo>
                      <a:lnTo>
                        <a:pt x="3355" y="12952"/>
                      </a:lnTo>
                      <a:lnTo>
                        <a:pt x="2982" y="12363"/>
                      </a:lnTo>
                      <a:lnTo>
                        <a:pt x="2689" y="11774"/>
                      </a:lnTo>
                      <a:lnTo>
                        <a:pt x="2429" y="11143"/>
                      </a:lnTo>
                      <a:lnTo>
                        <a:pt x="2259" y="10485"/>
                      </a:lnTo>
                      <a:lnTo>
                        <a:pt x="2135" y="9812"/>
                      </a:lnTo>
                      <a:lnTo>
                        <a:pt x="1672" y="9644"/>
                      </a:lnTo>
                      <a:lnTo>
                        <a:pt x="1277" y="9391"/>
                      </a:lnTo>
                      <a:lnTo>
                        <a:pt x="983" y="9083"/>
                      </a:lnTo>
                      <a:lnTo>
                        <a:pt x="791" y="8718"/>
                      </a:lnTo>
                      <a:lnTo>
                        <a:pt x="712" y="8298"/>
                      </a:lnTo>
                      <a:lnTo>
                        <a:pt x="746" y="7891"/>
                      </a:lnTo>
                      <a:lnTo>
                        <a:pt x="983" y="6938"/>
                      </a:lnTo>
                      <a:lnTo>
                        <a:pt x="1141" y="6518"/>
                      </a:lnTo>
                      <a:lnTo>
                        <a:pt x="1412" y="6153"/>
                      </a:lnTo>
                      <a:lnTo>
                        <a:pt x="1762" y="5845"/>
                      </a:lnTo>
                      <a:lnTo>
                        <a:pt x="2180" y="5565"/>
                      </a:lnTo>
                      <a:lnTo>
                        <a:pt x="2655" y="5354"/>
                      </a:lnTo>
                      <a:lnTo>
                        <a:pt x="2982" y="4527"/>
                      </a:lnTo>
                      <a:lnTo>
                        <a:pt x="3412" y="3771"/>
                      </a:lnTo>
                      <a:lnTo>
                        <a:pt x="3909" y="3070"/>
                      </a:lnTo>
                      <a:lnTo>
                        <a:pt x="4180" y="2719"/>
                      </a:lnTo>
                      <a:lnTo>
                        <a:pt x="4417" y="2453"/>
                      </a:lnTo>
                      <a:lnTo>
                        <a:pt x="4587" y="2257"/>
                      </a:lnTo>
                      <a:lnTo>
                        <a:pt x="4722" y="2089"/>
                      </a:lnTo>
                      <a:lnTo>
                        <a:pt x="4824" y="1920"/>
                      </a:lnTo>
                      <a:lnTo>
                        <a:pt x="4880" y="1752"/>
                      </a:lnTo>
                      <a:lnTo>
                        <a:pt x="4903" y="1528"/>
                      </a:lnTo>
                      <a:lnTo>
                        <a:pt x="4880" y="1262"/>
                      </a:lnTo>
                      <a:lnTo>
                        <a:pt x="4869" y="925"/>
                      </a:lnTo>
                      <a:lnTo>
                        <a:pt x="4801" y="505"/>
                      </a:lnTo>
                      <a:lnTo>
                        <a:pt x="4801" y="140"/>
                      </a:lnTo>
                      <a:lnTo>
                        <a:pt x="4846" y="70"/>
                      </a:lnTo>
                      <a:lnTo>
                        <a:pt x="4948" y="14"/>
                      </a:lnTo>
                      <a:lnTo>
                        <a:pt x="5084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421" name="Group 52"/>
            <p:cNvGrpSpPr/>
            <p:nvPr/>
          </p:nvGrpSpPr>
          <p:grpSpPr>
            <a:xfrm>
              <a:off x="169682" y="837146"/>
              <a:ext cx="1577601" cy="998420"/>
              <a:chOff x="0" y="0"/>
              <a:chExt cx="1577600" cy="998419"/>
            </a:xfrm>
          </p:grpSpPr>
          <p:grpSp>
            <p:nvGrpSpPr>
              <p:cNvPr id="416" name="Group 53"/>
              <p:cNvGrpSpPr/>
              <p:nvPr/>
            </p:nvGrpSpPr>
            <p:grpSpPr>
              <a:xfrm>
                <a:off x="0" y="360366"/>
                <a:ext cx="1577601" cy="638054"/>
                <a:chOff x="0" y="0"/>
                <a:chExt cx="1577600" cy="638053"/>
              </a:xfrm>
            </p:grpSpPr>
            <p:sp>
              <p:nvSpPr>
                <p:cNvPr id="405" name="Freeform 15"/>
                <p:cNvSpPr/>
                <p:nvPr/>
              </p:nvSpPr>
              <p:spPr>
                <a:xfrm>
                  <a:off x="0" y="-1"/>
                  <a:ext cx="1577601" cy="638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6" y="851"/>
                      </a:lnTo>
                      <a:lnTo>
                        <a:pt x="91" y="1692"/>
                      </a:lnTo>
                      <a:lnTo>
                        <a:pt x="204" y="2524"/>
                      </a:lnTo>
                      <a:lnTo>
                        <a:pt x="355" y="3337"/>
                      </a:lnTo>
                      <a:lnTo>
                        <a:pt x="552" y="4131"/>
                      </a:lnTo>
                      <a:lnTo>
                        <a:pt x="786" y="4907"/>
                      </a:lnTo>
                      <a:lnTo>
                        <a:pt x="1055" y="5655"/>
                      </a:lnTo>
                      <a:lnTo>
                        <a:pt x="1365" y="6402"/>
                      </a:lnTo>
                      <a:lnTo>
                        <a:pt x="1705" y="7103"/>
                      </a:lnTo>
                      <a:lnTo>
                        <a:pt x="2087" y="7786"/>
                      </a:lnTo>
                      <a:lnTo>
                        <a:pt x="2491" y="8431"/>
                      </a:lnTo>
                      <a:lnTo>
                        <a:pt x="2930" y="9066"/>
                      </a:lnTo>
                      <a:lnTo>
                        <a:pt x="3402" y="9646"/>
                      </a:lnTo>
                      <a:lnTo>
                        <a:pt x="3901" y="10197"/>
                      </a:lnTo>
                      <a:lnTo>
                        <a:pt x="4419" y="10721"/>
                      </a:lnTo>
                      <a:lnTo>
                        <a:pt x="4971" y="11188"/>
                      </a:lnTo>
                      <a:lnTo>
                        <a:pt x="5542" y="11627"/>
                      </a:lnTo>
                      <a:lnTo>
                        <a:pt x="6139" y="12020"/>
                      </a:lnTo>
                      <a:lnTo>
                        <a:pt x="6755" y="12356"/>
                      </a:lnTo>
                      <a:lnTo>
                        <a:pt x="7390" y="12665"/>
                      </a:lnTo>
                      <a:lnTo>
                        <a:pt x="8040" y="12917"/>
                      </a:lnTo>
                      <a:lnTo>
                        <a:pt x="8710" y="13104"/>
                      </a:lnTo>
                      <a:lnTo>
                        <a:pt x="9390" y="13253"/>
                      </a:lnTo>
                      <a:lnTo>
                        <a:pt x="10093" y="13338"/>
                      </a:lnTo>
                      <a:lnTo>
                        <a:pt x="10800" y="13366"/>
                      </a:lnTo>
                      <a:lnTo>
                        <a:pt x="11514" y="13338"/>
                      </a:lnTo>
                      <a:lnTo>
                        <a:pt x="12210" y="13253"/>
                      </a:lnTo>
                      <a:lnTo>
                        <a:pt x="12894" y="13104"/>
                      </a:lnTo>
                      <a:lnTo>
                        <a:pt x="13563" y="12917"/>
                      </a:lnTo>
                      <a:lnTo>
                        <a:pt x="14217" y="12665"/>
                      </a:lnTo>
                      <a:lnTo>
                        <a:pt x="14852" y="12356"/>
                      </a:lnTo>
                      <a:lnTo>
                        <a:pt x="15465" y="12020"/>
                      </a:lnTo>
                      <a:lnTo>
                        <a:pt x="16058" y="11627"/>
                      </a:lnTo>
                      <a:lnTo>
                        <a:pt x="16629" y="11188"/>
                      </a:lnTo>
                      <a:lnTo>
                        <a:pt x="17181" y="10721"/>
                      </a:lnTo>
                      <a:lnTo>
                        <a:pt x="17706" y="10197"/>
                      </a:lnTo>
                      <a:lnTo>
                        <a:pt x="18205" y="9646"/>
                      </a:lnTo>
                      <a:lnTo>
                        <a:pt x="18670" y="9066"/>
                      </a:lnTo>
                      <a:lnTo>
                        <a:pt x="19109" y="8431"/>
                      </a:lnTo>
                      <a:lnTo>
                        <a:pt x="19521" y="7786"/>
                      </a:lnTo>
                      <a:lnTo>
                        <a:pt x="19895" y="7103"/>
                      </a:lnTo>
                      <a:lnTo>
                        <a:pt x="20235" y="6402"/>
                      </a:lnTo>
                      <a:lnTo>
                        <a:pt x="20545" y="5655"/>
                      </a:lnTo>
                      <a:lnTo>
                        <a:pt x="20821" y="4907"/>
                      </a:lnTo>
                      <a:lnTo>
                        <a:pt x="21052" y="4131"/>
                      </a:lnTo>
                      <a:lnTo>
                        <a:pt x="21248" y="3337"/>
                      </a:lnTo>
                      <a:lnTo>
                        <a:pt x="21403" y="2524"/>
                      </a:lnTo>
                      <a:lnTo>
                        <a:pt x="21517" y="1692"/>
                      </a:lnTo>
                      <a:lnTo>
                        <a:pt x="21581" y="851"/>
                      </a:lnTo>
                      <a:lnTo>
                        <a:pt x="21600" y="0"/>
                      </a:lnTo>
                      <a:lnTo>
                        <a:pt x="21600" y="8692"/>
                      </a:lnTo>
                      <a:lnTo>
                        <a:pt x="21581" y="9534"/>
                      </a:lnTo>
                      <a:lnTo>
                        <a:pt x="21517" y="10365"/>
                      </a:lnTo>
                      <a:lnTo>
                        <a:pt x="21403" y="11188"/>
                      </a:lnTo>
                      <a:lnTo>
                        <a:pt x="21248" y="11992"/>
                      </a:lnTo>
                      <a:lnTo>
                        <a:pt x="21052" y="12767"/>
                      </a:lnTo>
                      <a:lnTo>
                        <a:pt x="20821" y="13534"/>
                      </a:lnTo>
                      <a:lnTo>
                        <a:pt x="20545" y="14263"/>
                      </a:lnTo>
                      <a:lnTo>
                        <a:pt x="20235" y="14973"/>
                      </a:lnTo>
                      <a:lnTo>
                        <a:pt x="19895" y="15656"/>
                      </a:lnTo>
                      <a:lnTo>
                        <a:pt x="19521" y="16310"/>
                      </a:lnTo>
                      <a:lnTo>
                        <a:pt x="19109" y="16936"/>
                      </a:lnTo>
                      <a:lnTo>
                        <a:pt x="18670" y="17544"/>
                      </a:lnTo>
                      <a:lnTo>
                        <a:pt x="18205" y="18095"/>
                      </a:lnTo>
                      <a:lnTo>
                        <a:pt x="17706" y="18609"/>
                      </a:lnTo>
                      <a:lnTo>
                        <a:pt x="17181" y="19114"/>
                      </a:lnTo>
                      <a:lnTo>
                        <a:pt x="16629" y="19553"/>
                      </a:lnTo>
                      <a:lnTo>
                        <a:pt x="16058" y="19974"/>
                      </a:lnTo>
                      <a:lnTo>
                        <a:pt x="15465" y="20329"/>
                      </a:lnTo>
                      <a:lnTo>
                        <a:pt x="14852" y="20656"/>
                      </a:lnTo>
                      <a:lnTo>
                        <a:pt x="14217" y="20936"/>
                      </a:lnTo>
                      <a:lnTo>
                        <a:pt x="13563" y="21179"/>
                      </a:lnTo>
                      <a:lnTo>
                        <a:pt x="12894" y="21357"/>
                      </a:lnTo>
                      <a:lnTo>
                        <a:pt x="12210" y="21488"/>
                      </a:lnTo>
                      <a:lnTo>
                        <a:pt x="11514" y="21572"/>
                      </a:lnTo>
                      <a:lnTo>
                        <a:pt x="10800" y="21600"/>
                      </a:lnTo>
                      <a:lnTo>
                        <a:pt x="10093" y="21572"/>
                      </a:lnTo>
                      <a:lnTo>
                        <a:pt x="9390" y="21488"/>
                      </a:lnTo>
                      <a:lnTo>
                        <a:pt x="8710" y="21357"/>
                      </a:lnTo>
                      <a:lnTo>
                        <a:pt x="8040" y="21179"/>
                      </a:lnTo>
                      <a:lnTo>
                        <a:pt x="7390" y="20936"/>
                      </a:lnTo>
                      <a:lnTo>
                        <a:pt x="6755" y="20656"/>
                      </a:lnTo>
                      <a:lnTo>
                        <a:pt x="6139" y="20329"/>
                      </a:lnTo>
                      <a:lnTo>
                        <a:pt x="5542" y="19974"/>
                      </a:lnTo>
                      <a:lnTo>
                        <a:pt x="4971" y="19553"/>
                      </a:lnTo>
                      <a:lnTo>
                        <a:pt x="4419" y="19114"/>
                      </a:lnTo>
                      <a:lnTo>
                        <a:pt x="3901" y="18609"/>
                      </a:lnTo>
                      <a:lnTo>
                        <a:pt x="3402" y="18095"/>
                      </a:lnTo>
                      <a:lnTo>
                        <a:pt x="2930" y="17544"/>
                      </a:lnTo>
                      <a:lnTo>
                        <a:pt x="2491" y="16936"/>
                      </a:lnTo>
                      <a:lnTo>
                        <a:pt x="2087" y="16310"/>
                      </a:lnTo>
                      <a:lnTo>
                        <a:pt x="1705" y="15656"/>
                      </a:lnTo>
                      <a:lnTo>
                        <a:pt x="1365" y="14973"/>
                      </a:lnTo>
                      <a:lnTo>
                        <a:pt x="1055" y="14263"/>
                      </a:lnTo>
                      <a:lnTo>
                        <a:pt x="786" y="13534"/>
                      </a:lnTo>
                      <a:lnTo>
                        <a:pt x="552" y="12767"/>
                      </a:lnTo>
                      <a:lnTo>
                        <a:pt x="355" y="11992"/>
                      </a:lnTo>
                      <a:lnTo>
                        <a:pt x="204" y="11188"/>
                      </a:lnTo>
                      <a:lnTo>
                        <a:pt x="91" y="10365"/>
                      </a:lnTo>
                      <a:lnTo>
                        <a:pt x="26" y="9534"/>
                      </a:lnTo>
                      <a:lnTo>
                        <a:pt x="0" y="86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3175" cap="flat">
                  <a:solidFill>
                    <a:srgbClr val="F6C3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06" name="Freeform 16"/>
                <p:cNvSpPr/>
                <p:nvPr/>
              </p:nvSpPr>
              <p:spPr>
                <a:xfrm>
                  <a:off x="91110" y="182498"/>
                  <a:ext cx="60742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6578" y="1192"/>
                      </a:lnTo>
                      <a:lnTo>
                        <a:pt x="13745" y="2345"/>
                      </a:lnTo>
                      <a:lnTo>
                        <a:pt x="21600" y="3477"/>
                      </a:lnTo>
                      <a:lnTo>
                        <a:pt x="21600" y="21600"/>
                      </a:lnTo>
                      <a:lnTo>
                        <a:pt x="13745" y="20527"/>
                      </a:lnTo>
                      <a:lnTo>
                        <a:pt x="6578" y="19394"/>
                      </a:lnTo>
                      <a:lnTo>
                        <a:pt x="0" y="18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07" name="Freeform 17"/>
                <p:cNvSpPr/>
                <p:nvPr/>
              </p:nvSpPr>
              <p:spPr>
                <a:xfrm>
                  <a:off x="1426301" y="182498"/>
                  <a:ext cx="60466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8262"/>
                      </a:lnTo>
                      <a:lnTo>
                        <a:pt x="14893" y="19394"/>
                      </a:lnTo>
                      <a:lnTo>
                        <a:pt x="7693" y="20527"/>
                      </a:lnTo>
                      <a:lnTo>
                        <a:pt x="0" y="21600"/>
                      </a:lnTo>
                      <a:lnTo>
                        <a:pt x="0" y="3477"/>
                      </a:lnTo>
                      <a:lnTo>
                        <a:pt x="7693" y="2345"/>
                      </a:lnTo>
                      <a:lnTo>
                        <a:pt x="14893" y="119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08" name="Freeform 18"/>
                <p:cNvSpPr/>
                <p:nvPr/>
              </p:nvSpPr>
              <p:spPr>
                <a:xfrm>
                  <a:off x="212592" y="268363"/>
                  <a:ext cx="60466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455" y="1137"/>
                      </a:lnTo>
                      <a:lnTo>
                        <a:pt x="21600" y="2274"/>
                      </a:lnTo>
                      <a:lnTo>
                        <a:pt x="21600" y="21600"/>
                      </a:lnTo>
                      <a:lnTo>
                        <a:pt x="10455" y="20570"/>
                      </a:lnTo>
                      <a:lnTo>
                        <a:pt x="0" y="19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09" name="Freeform 19"/>
                <p:cNvSpPr/>
                <p:nvPr/>
              </p:nvSpPr>
              <p:spPr>
                <a:xfrm>
                  <a:off x="1304820" y="268363"/>
                  <a:ext cx="60741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9412"/>
                      </a:lnTo>
                      <a:lnTo>
                        <a:pt x="10996" y="20570"/>
                      </a:lnTo>
                      <a:lnTo>
                        <a:pt x="0" y="21600"/>
                      </a:lnTo>
                      <a:lnTo>
                        <a:pt x="0" y="2274"/>
                      </a:lnTo>
                      <a:lnTo>
                        <a:pt x="10996" y="11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10" name="Freeform 20"/>
                <p:cNvSpPr/>
                <p:nvPr/>
              </p:nvSpPr>
              <p:spPr>
                <a:xfrm>
                  <a:off x="333797" y="321925"/>
                  <a:ext cx="60466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829"/>
                      </a:lnTo>
                      <a:lnTo>
                        <a:pt x="21600" y="1591"/>
                      </a:lnTo>
                      <a:lnTo>
                        <a:pt x="21600" y="21600"/>
                      </a:lnTo>
                      <a:lnTo>
                        <a:pt x="10652" y="20861"/>
                      </a:lnTo>
                      <a:lnTo>
                        <a:pt x="0" y="200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11" name="Freeform 21"/>
                <p:cNvSpPr/>
                <p:nvPr/>
              </p:nvSpPr>
              <p:spPr>
                <a:xfrm>
                  <a:off x="1183614" y="321925"/>
                  <a:ext cx="60190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099"/>
                      </a:lnTo>
                      <a:lnTo>
                        <a:pt x="10998" y="20861"/>
                      </a:lnTo>
                      <a:lnTo>
                        <a:pt x="0" y="21600"/>
                      </a:lnTo>
                      <a:lnTo>
                        <a:pt x="0" y="1591"/>
                      </a:lnTo>
                      <a:lnTo>
                        <a:pt x="10998" y="82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12" name="Freeform 22"/>
                <p:cNvSpPr/>
                <p:nvPr/>
              </p:nvSpPr>
              <p:spPr>
                <a:xfrm>
                  <a:off x="485649" y="364996"/>
                  <a:ext cx="60466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537"/>
                      </a:lnTo>
                      <a:lnTo>
                        <a:pt x="21600" y="980"/>
                      </a:lnTo>
                      <a:lnTo>
                        <a:pt x="21600" y="21600"/>
                      </a:lnTo>
                      <a:lnTo>
                        <a:pt x="10652" y="21203"/>
                      </a:lnTo>
                      <a:lnTo>
                        <a:pt x="0" y="20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13" name="Freeform 23"/>
                <p:cNvSpPr/>
                <p:nvPr/>
              </p:nvSpPr>
              <p:spPr>
                <a:xfrm>
                  <a:off x="1031763" y="364996"/>
                  <a:ext cx="60741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714"/>
                      </a:lnTo>
                      <a:lnTo>
                        <a:pt x="10898" y="21203"/>
                      </a:lnTo>
                      <a:lnTo>
                        <a:pt x="0" y="21600"/>
                      </a:lnTo>
                      <a:lnTo>
                        <a:pt x="0" y="980"/>
                      </a:lnTo>
                      <a:lnTo>
                        <a:pt x="10898" y="5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14" name="Freeform 24"/>
                <p:cNvSpPr/>
                <p:nvPr/>
              </p:nvSpPr>
              <p:spPr>
                <a:xfrm>
                  <a:off x="667595" y="391501"/>
                  <a:ext cx="60465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49" y="169"/>
                      </a:lnTo>
                      <a:lnTo>
                        <a:pt x="21600" y="290"/>
                      </a:lnTo>
                      <a:lnTo>
                        <a:pt x="21600" y="21600"/>
                      </a:lnTo>
                      <a:lnTo>
                        <a:pt x="10849" y="21527"/>
                      </a:lnTo>
                      <a:lnTo>
                        <a:pt x="0" y="213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15" name="Freeform 25"/>
                <p:cNvSpPr/>
                <p:nvPr/>
              </p:nvSpPr>
              <p:spPr>
                <a:xfrm>
                  <a:off x="849541" y="391501"/>
                  <a:ext cx="61018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310"/>
                      </a:lnTo>
                      <a:lnTo>
                        <a:pt x="10751" y="21527"/>
                      </a:lnTo>
                      <a:lnTo>
                        <a:pt x="0" y="21600"/>
                      </a:lnTo>
                      <a:lnTo>
                        <a:pt x="0" y="290"/>
                      </a:lnTo>
                      <a:lnTo>
                        <a:pt x="10751" y="16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420" name="Group 54"/>
              <p:cNvGrpSpPr/>
              <p:nvPr/>
            </p:nvGrpSpPr>
            <p:grpSpPr>
              <a:xfrm>
                <a:off x="0" y="0"/>
                <a:ext cx="1577601" cy="759811"/>
                <a:chOff x="0" y="0"/>
                <a:chExt cx="1577600" cy="759810"/>
              </a:xfrm>
            </p:grpSpPr>
            <p:sp>
              <p:nvSpPr>
                <p:cNvPr id="417" name="Freeform 26"/>
                <p:cNvSpPr/>
                <p:nvPr/>
              </p:nvSpPr>
              <p:spPr>
                <a:xfrm>
                  <a:off x="0" y="-1"/>
                  <a:ext cx="1577601" cy="7598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484" y="16"/>
                      </a:lnTo>
                      <a:lnTo>
                        <a:pt x="12157" y="71"/>
                      </a:lnTo>
                      <a:lnTo>
                        <a:pt x="12815" y="165"/>
                      </a:lnTo>
                      <a:lnTo>
                        <a:pt x="13461" y="298"/>
                      </a:lnTo>
                      <a:lnTo>
                        <a:pt x="14093" y="463"/>
                      </a:lnTo>
                      <a:lnTo>
                        <a:pt x="14709" y="667"/>
                      </a:lnTo>
                      <a:lnTo>
                        <a:pt x="15298" y="903"/>
                      </a:lnTo>
                      <a:lnTo>
                        <a:pt x="15884" y="1162"/>
                      </a:lnTo>
                      <a:lnTo>
                        <a:pt x="16440" y="1460"/>
                      </a:lnTo>
                      <a:lnTo>
                        <a:pt x="16973" y="1790"/>
                      </a:lnTo>
                      <a:lnTo>
                        <a:pt x="17491" y="2143"/>
                      </a:lnTo>
                      <a:lnTo>
                        <a:pt x="17975" y="2519"/>
                      </a:lnTo>
                      <a:lnTo>
                        <a:pt x="18440" y="2935"/>
                      </a:lnTo>
                      <a:lnTo>
                        <a:pt x="18878" y="3367"/>
                      </a:lnTo>
                      <a:lnTo>
                        <a:pt x="19287" y="3830"/>
                      </a:lnTo>
                      <a:lnTo>
                        <a:pt x="19668" y="4325"/>
                      </a:lnTo>
                      <a:lnTo>
                        <a:pt x="20020" y="4843"/>
                      </a:lnTo>
                      <a:lnTo>
                        <a:pt x="20337" y="5376"/>
                      </a:lnTo>
                      <a:lnTo>
                        <a:pt x="20625" y="5934"/>
                      </a:lnTo>
                      <a:lnTo>
                        <a:pt x="20882" y="6507"/>
                      </a:lnTo>
                      <a:lnTo>
                        <a:pt x="21097" y="7103"/>
                      </a:lnTo>
                      <a:lnTo>
                        <a:pt x="21275" y="7731"/>
                      </a:lnTo>
                      <a:lnTo>
                        <a:pt x="21419" y="8359"/>
                      </a:lnTo>
                      <a:lnTo>
                        <a:pt x="21524" y="9010"/>
                      </a:lnTo>
                      <a:lnTo>
                        <a:pt x="21581" y="9678"/>
                      </a:lnTo>
                      <a:lnTo>
                        <a:pt x="21600" y="10360"/>
                      </a:lnTo>
                      <a:lnTo>
                        <a:pt x="21581" y="11083"/>
                      </a:lnTo>
                      <a:lnTo>
                        <a:pt x="21517" y="11781"/>
                      </a:lnTo>
                      <a:lnTo>
                        <a:pt x="21403" y="12480"/>
                      </a:lnTo>
                      <a:lnTo>
                        <a:pt x="21248" y="13162"/>
                      </a:lnTo>
                      <a:lnTo>
                        <a:pt x="21052" y="13830"/>
                      </a:lnTo>
                      <a:lnTo>
                        <a:pt x="20821" y="14481"/>
                      </a:lnTo>
                      <a:lnTo>
                        <a:pt x="20545" y="15125"/>
                      </a:lnTo>
                      <a:lnTo>
                        <a:pt x="20235" y="15737"/>
                      </a:lnTo>
                      <a:lnTo>
                        <a:pt x="19895" y="16333"/>
                      </a:lnTo>
                      <a:lnTo>
                        <a:pt x="19521" y="16906"/>
                      </a:lnTo>
                      <a:lnTo>
                        <a:pt x="19109" y="17456"/>
                      </a:lnTo>
                      <a:lnTo>
                        <a:pt x="18670" y="17974"/>
                      </a:lnTo>
                      <a:lnTo>
                        <a:pt x="18205" y="18460"/>
                      </a:lnTo>
                      <a:lnTo>
                        <a:pt x="17706" y="18924"/>
                      </a:lnTo>
                      <a:lnTo>
                        <a:pt x="17181" y="19363"/>
                      </a:lnTo>
                      <a:lnTo>
                        <a:pt x="16629" y="19756"/>
                      </a:lnTo>
                      <a:lnTo>
                        <a:pt x="16058" y="20124"/>
                      </a:lnTo>
                      <a:lnTo>
                        <a:pt x="15465" y="20454"/>
                      </a:lnTo>
                      <a:lnTo>
                        <a:pt x="14852" y="20752"/>
                      </a:lnTo>
                      <a:lnTo>
                        <a:pt x="14217" y="20996"/>
                      </a:lnTo>
                      <a:lnTo>
                        <a:pt x="13563" y="21208"/>
                      </a:lnTo>
                      <a:lnTo>
                        <a:pt x="12894" y="21380"/>
                      </a:lnTo>
                      <a:lnTo>
                        <a:pt x="12210" y="21490"/>
                      </a:lnTo>
                      <a:lnTo>
                        <a:pt x="11514" y="21569"/>
                      </a:lnTo>
                      <a:lnTo>
                        <a:pt x="10800" y="21600"/>
                      </a:lnTo>
                      <a:lnTo>
                        <a:pt x="10093" y="21569"/>
                      </a:lnTo>
                      <a:lnTo>
                        <a:pt x="9390" y="21490"/>
                      </a:lnTo>
                      <a:lnTo>
                        <a:pt x="8710" y="21380"/>
                      </a:lnTo>
                      <a:lnTo>
                        <a:pt x="8040" y="21208"/>
                      </a:lnTo>
                      <a:lnTo>
                        <a:pt x="7390" y="20996"/>
                      </a:lnTo>
                      <a:lnTo>
                        <a:pt x="6755" y="20752"/>
                      </a:lnTo>
                      <a:lnTo>
                        <a:pt x="6139" y="20454"/>
                      </a:lnTo>
                      <a:lnTo>
                        <a:pt x="5542" y="20124"/>
                      </a:lnTo>
                      <a:lnTo>
                        <a:pt x="4971" y="19756"/>
                      </a:lnTo>
                      <a:lnTo>
                        <a:pt x="4419" y="19363"/>
                      </a:lnTo>
                      <a:lnTo>
                        <a:pt x="3901" y="18924"/>
                      </a:lnTo>
                      <a:lnTo>
                        <a:pt x="3402" y="18460"/>
                      </a:lnTo>
                      <a:lnTo>
                        <a:pt x="2930" y="17974"/>
                      </a:lnTo>
                      <a:lnTo>
                        <a:pt x="2491" y="17456"/>
                      </a:lnTo>
                      <a:lnTo>
                        <a:pt x="2087" y="16906"/>
                      </a:lnTo>
                      <a:lnTo>
                        <a:pt x="1705" y="16333"/>
                      </a:lnTo>
                      <a:lnTo>
                        <a:pt x="1365" y="15737"/>
                      </a:lnTo>
                      <a:lnTo>
                        <a:pt x="1055" y="15125"/>
                      </a:lnTo>
                      <a:lnTo>
                        <a:pt x="786" y="14481"/>
                      </a:lnTo>
                      <a:lnTo>
                        <a:pt x="552" y="13830"/>
                      </a:lnTo>
                      <a:lnTo>
                        <a:pt x="355" y="13162"/>
                      </a:lnTo>
                      <a:lnTo>
                        <a:pt x="204" y="12480"/>
                      </a:lnTo>
                      <a:lnTo>
                        <a:pt x="91" y="11781"/>
                      </a:lnTo>
                      <a:lnTo>
                        <a:pt x="26" y="11083"/>
                      </a:lnTo>
                      <a:lnTo>
                        <a:pt x="0" y="10360"/>
                      </a:lnTo>
                      <a:lnTo>
                        <a:pt x="19" y="9678"/>
                      </a:lnTo>
                      <a:lnTo>
                        <a:pt x="87" y="9010"/>
                      </a:lnTo>
                      <a:lnTo>
                        <a:pt x="189" y="8359"/>
                      </a:lnTo>
                      <a:lnTo>
                        <a:pt x="329" y="7731"/>
                      </a:lnTo>
                      <a:lnTo>
                        <a:pt x="510" y="7103"/>
                      </a:lnTo>
                      <a:lnTo>
                        <a:pt x="730" y="6507"/>
                      </a:lnTo>
                      <a:lnTo>
                        <a:pt x="975" y="5934"/>
                      </a:lnTo>
                      <a:lnTo>
                        <a:pt x="1266" y="5376"/>
                      </a:lnTo>
                      <a:lnTo>
                        <a:pt x="1588" y="4843"/>
                      </a:lnTo>
                      <a:lnTo>
                        <a:pt x="1935" y="4325"/>
                      </a:lnTo>
                      <a:lnTo>
                        <a:pt x="2313" y="3830"/>
                      </a:lnTo>
                      <a:lnTo>
                        <a:pt x="2729" y="3367"/>
                      </a:lnTo>
                      <a:lnTo>
                        <a:pt x="3160" y="2935"/>
                      </a:lnTo>
                      <a:lnTo>
                        <a:pt x="3625" y="2519"/>
                      </a:lnTo>
                      <a:lnTo>
                        <a:pt x="4117" y="2143"/>
                      </a:lnTo>
                      <a:lnTo>
                        <a:pt x="4631" y="1790"/>
                      </a:lnTo>
                      <a:lnTo>
                        <a:pt x="5168" y="1460"/>
                      </a:lnTo>
                      <a:lnTo>
                        <a:pt x="5723" y="1162"/>
                      </a:lnTo>
                      <a:lnTo>
                        <a:pt x="6302" y="903"/>
                      </a:lnTo>
                      <a:lnTo>
                        <a:pt x="6899" y="667"/>
                      </a:lnTo>
                      <a:lnTo>
                        <a:pt x="7507" y="463"/>
                      </a:lnTo>
                      <a:lnTo>
                        <a:pt x="8146" y="298"/>
                      </a:lnTo>
                      <a:lnTo>
                        <a:pt x="8789" y="165"/>
                      </a:lnTo>
                      <a:lnTo>
                        <a:pt x="9450" y="71"/>
                      </a:lnTo>
                      <a:lnTo>
                        <a:pt x="10120" y="16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18" name="Freeform 27"/>
                <p:cNvSpPr/>
                <p:nvPr/>
              </p:nvSpPr>
              <p:spPr>
                <a:xfrm>
                  <a:off x="121205" y="91111"/>
                  <a:ext cx="1335191" cy="545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662" y="44"/>
                      </a:lnTo>
                      <a:lnTo>
                        <a:pt x="12488" y="131"/>
                      </a:lnTo>
                      <a:lnTo>
                        <a:pt x="13297" y="306"/>
                      </a:lnTo>
                      <a:lnTo>
                        <a:pt x="14065" y="535"/>
                      </a:lnTo>
                      <a:lnTo>
                        <a:pt x="14793" y="819"/>
                      </a:lnTo>
                      <a:lnTo>
                        <a:pt x="15494" y="1158"/>
                      </a:lnTo>
                      <a:lnTo>
                        <a:pt x="16164" y="1541"/>
                      </a:lnTo>
                      <a:lnTo>
                        <a:pt x="16790" y="1978"/>
                      </a:lnTo>
                      <a:lnTo>
                        <a:pt x="17388" y="2447"/>
                      </a:lnTo>
                      <a:lnTo>
                        <a:pt x="17951" y="2939"/>
                      </a:lnTo>
                      <a:lnTo>
                        <a:pt x="18473" y="3474"/>
                      </a:lnTo>
                      <a:lnTo>
                        <a:pt x="18960" y="4042"/>
                      </a:lnTo>
                      <a:lnTo>
                        <a:pt x="19402" y="4632"/>
                      </a:lnTo>
                      <a:lnTo>
                        <a:pt x="19813" y="5244"/>
                      </a:lnTo>
                      <a:lnTo>
                        <a:pt x="20175" y="5845"/>
                      </a:lnTo>
                      <a:lnTo>
                        <a:pt x="20510" y="6479"/>
                      </a:lnTo>
                      <a:lnTo>
                        <a:pt x="20787" y="7124"/>
                      </a:lnTo>
                      <a:lnTo>
                        <a:pt x="21037" y="7746"/>
                      </a:lnTo>
                      <a:lnTo>
                        <a:pt x="21238" y="8391"/>
                      </a:lnTo>
                      <a:lnTo>
                        <a:pt x="21395" y="9014"/>
                      </a:lnTo>
                      <a:lnTo>
                        <a:pt x="21511" y="9647"/>
                      </a:lnTo>
                      <a:lnTo>
                        <a:pt x="21578" y="10237"/>
                      </a:lnTo>
                      <a:lnTo>
                        <a:pt x="21600" y="10816"/>
                      </a:lnTo>
                      <a:lnTo>
                        <a:pt x="21578" y="11406"/>
                      </a:lnTo>
                      <a:lnTo>
                        <a:pt x="21511" y="12018"/>
                      </a:lnTo>
                      <a:lnTo>
                        <a:pt x="21395" y="12619"/>
                      </a:lnTo>
                      <a:lnTo>
                        <a:pt x="21238" y="13253"/>
                      </a:lnTo>
                      <a:lnTo>
                        <a:pt x="21037" y="13876"/>
                      </a:lnTo>
                      <a:lnTo>
                        <a:pt x="20787" y="14520"/>
                      </a:lnTo>
                      <a:lnTo>
                        <a:pt x="20510" y="15143"/>
                      </a:lnTo>
                      <a:lnTo>
                        <a:pt x="20175" y="15777"/>
                      </a:lnTo>
                      <a:lnTo>
                        <a:pt x="19813" y="16399"/>
                      </a:lnTo>
                      <a:lnTo>
                        <a:pt x="19402" y="16989"/>
                      </a:lnTo>
                      <a:lnTo>
                        <a:pt x="18960" y="17579"/>
                      </a:lnTo>
                      <a:lnTo>
                        <a:pt x="18473" y="18126"/>
                      </a:lnTo>
                      <a:lnTo>
                        <a:pt x="17951" y="18683"/>
                      </a:lnTo>
                      <a:lnTo>
                        <a:pt x="17388" y="19175"/>
                      </a:lnTo>
                      <a:lnTo>
                        <a:pt x="16790" y="19644"/>
                      </a:lnTo>
                      <a:lnTo>
                        <a:pt x="16164" y="20059"/>
                      </a:lnTo>
                      <a:lnTo>
                        <a:pt x="15494" y="20442"/>
                      </a:lnTo>
                      <a:lnTo>
                        <a:pt x="14793" y="20781"/>
                      </a:lnTo>
                      <a:lnTo>
                        <a:pt x="14065" y="21076"/>
                      </a:lnTo>
                      <a:lnTo>
                        <a:pt x="13297" y="21294"/>
                      </a:lnTo>
                      <a:lnTo>
                        <a:pt x="12488" y="21469"/>
                      </a:lnTo>
                      <a:lnTo>
                        <a:pt x="11662" y="21567"/>
                      </a:lnTo>
                      <a:lnTo>
                        <a:pt x="10800" y="21600"/>
                      </a:lnTo>
                      <a:lnTo>
                        <a:pt x="9942" y="21567"/>
                      </a:lnTo>
                      <a:lnTo>
                        <a:pt x="9112" y="21469"/>
                      </a:lnTo>
                      <a:lnTo>
                        <a:pt x="8312" y="21294"/>
                      </a:lnTo>
                      <a:lnTo>
                        <a:pt x="7548" y="21076"/>
                      </a:lnTo>
                      <a:lnTo>
                        <a:pt x="6811" y="20781"/>
                      </a:lnTo>
                      <a:lnTo>
                        <a:pt x="6115" y="20442"/>
                      </a:lnTo>
                      <a:lnTo>
                        <a:pt x="5440" y="20059"/>
                      </a:lnTo>
                      <a:lnTo>
                        <a:pt x="4810" y="19644"/>
                      </a:lnTo>
                      <a:lnTo>
                        <a:pt x="4216" y="19175"/>
                      </a:lnTo>
                      <a:lnTo>
                        <a:pt x="3658" y="18683"/>
                      </a:lnTo>
                      <a:lnTo>
                        <a:pt x="3131" y="18126"/>
                      </a:lnTo>
                      <a:lnTo>
                        <a:pt x="2649" y="17579"/>
                      </a:lnTo>
                      <a:lnTo>
                        <a:pt x="2202" y="16989"/>
                      </a:lnTo>
                      <a:lnTo>
                        <a:pt x="1791" y="16399"/>
                      </a:lnTo>
                      <a:lnTo>
                        <a:pt x="1425" y="15777"/>
                      </a:lnTo>
                      <a:lnTo>
                        <a:pt x="1099" y="15143"/>
                      </a:lnTo>
                      <a:lnTo>
                        <a:pt x="813" y="14520"/>
                      </a:lnTo>
                      <a:lnTo>
                        <a:pt x="567" y="13876"/>
                      </a:lnTo>
                      <a:lnTo>
                        <a:pt x="362" y="13253"/>
                      </a:lnTo>
                      <a:lnTo>
                        <a:pt x="210" y="12619"/>
                      </a:lnTo>
                      <a:lnTo>
                        <a:pt x="94" y="12018"/>
                      </a:lnTo>
                      <a:lnTo>
                        <a:pt x="22" y="11406"/>
                      </a:lnTo>
                      <a:lnTo>
                        <a:pt x="0" y="10816"/>
                      </a:lnTo>
                      <a:lnTo>
                        <a:pt x="22" y="10237"/>
                      </a:lnTo>
                      <a:lnTo>
                        <a:pt x="94" y="9647"/>
                      </a:lnTo>
                      <a:lnTo>
                        <a:pt x="210" y="9014"/>
                      </a:lnTo>
                      <a:lnTo>
                        <a:pt x="362" y="8391"/>
                      </a:lnTo>
                      <a:lnTo>
                        <a:pt x="567" y="7746"/>
                      </a:lnTo>
                      <a:lnTo>
                        <a:pt x="813" y="7124"/>
                      </a:lnTo>
                      <a:lnTo>
                        <a:pt x="1099" y="6479"/>
                      </a:lnTo>
                      <a:lnTo>
                        <a:pt x="1425" y="5845"/>
                      </a:lnTo>
                      <a:lnTo>
                        <a:pt x="1791" y="5244"/>
                      </a:lnTo>
                      <a:lnTo>
                        <a:pt x="2202" y="4632"/>
                      </a:lnTo>
                      <a:lnTo>
                        <a:pt x="2649" y="4042"/>
                      </a:lnTo>
                      <a:lnTo>
                        <a:pt x="3131" y="3474"/>
                      </a:lnTo>
                      <a:lnTo>
                        <a:pt x="3658" y="2939"/>
                      </a:lnTo>
                      <a:lnTo>
                        <a:pt x="4216" y="2447"/>
                      </a:lnTo>
                      <a:lnTo>
                        <a:pt x="4810" y="1978"/>
                      </a:lnTo>
                      <a:lnTo>
                        <a:pt x="5440" y="1541"/>
                      </a:lnTo>
                      <a:lnTo>
                        <a:pt x="6115" y="1158"/>
                      </a:lnTo>
                      <a:lnTo>
                        <a:pt x="6811" y="819"/>
                      </a:lnTo>
                      <a:lnTo>
                        <a:pt x="7548" y="535"/>
                      </a:lnTo>
                      <a:lnTo>
                        <a:pt x="8312" y="306"/>
                      </a:lnTo>
                      <a:lnTo>
                        <a:pt x="9112" y="131"/>
                      </a:lnTo>
                      <a:lnTo>
                        <a:pt x="9942" y="4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E8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19" name="Freeform 28"/>
                <p:cNvSpPr/>
                <p:nvPr/>
              </p:nvSpPr>
              <p:spPr>
                <a:xfrm>
                  <a:off x="515743" y="212592"/>
                  <a:ext cx="527893" cy="425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084" y="0"/>
                      </a:moveTo>
                      <a:lnTo>
                        <a:pt x="5174" y="42"/>
                      </a:lnTo>
                      <a:lnTo>
                        <a:pt x="5468" y="266"/>
                      </a:lnTo>
                      <a:lnTo>
                        <a:pt x="5829" y="477"/>
                      </a:lnTo>
                      <a:lnTo>
                        <a:pt x="6259" y="701"/>
                      </a:lnTo>
                      <a:lnTo>
                        <a:pt x="6982" y="967"/>
                      </a:lnTo>
                      <a:lnTo>
                        <a:pt x="7750" y="1163"/>
                      </a:lnTo>
                      <a:lnTo>
                        <a:pt x="8563" y="1290"/>
                      </a:lnTo>
                      <a:lnTo>
                        <a:pt x="9410" y="1332"/>
                      </a:lnTo>
                      <a:lnTo>
                        <a:pt x="10269" y="1304"/>
                      </a:lnTo>
                      <a:lnTo>
                        <a:pt x="10856" y="1304"/>
                      </a:lnTo>
                      <a:lnTo>
                        <a:pt x="11896" y="1332"/>
                      </a:lnTo>
                      <a:lnTo>
                        <a:pt x="12879" y="1388"/>
                      </a:lnTo>
                      <a:lnTo>
                        <a:pt x="13782" y="1500"/>
                      </a:lnTo>
                      <a:lnTo>
                        <a:pt x="14641" y="1696"/>
                      </a:lnTo>
                      <a:lnTo>
                        <a:pt x="15432" y="1920"/>
                      </a:lnTo>
                      <a:lnTo>
                        <a:pt x="16155" y="2215"/>
                      </a:lnTo>
                      <a:lnTo>
                        <a:pt x="16821" y="2551"/>
                      </a:lnTo>
                      <a:lnTo>
                        <a:pt x="17409" y="2986"/>
                      </a:lnTo>
                      <a:lnTo>
                        <a:pt x="17940" y="3448"/>
                      </a:lnTo>
                      <a:lnTo>
                        <a:pt x="18392" y="4009"/>
                      </a:lnTo>
                      <a:lnTo>
                        <a:pt x="18776" y="4640"/>
                      </a:lnTo>
                      <a:lnTo>
                        <a:pt x="19092" y="5354"/>
                      </a:lnTo>
                      <a:lnTo>
                        <a:pt x="19567" y="5551"/>
                      </a:lnTo>
                      <a:lnTo>
                        <a:pt x="19973" y="5845"/>
                      </a:lnTo>
                      <a:lnTo>
                        <a:pt x="20323" y="6153"/>
                      </a:lnTo>
                      <a:lnTo>
                        <a:pt x="20606" y="6518"/>
                      </a:lnTo>
                      <a:lnTo>
                        <a:pt x="20753" y="6910"/>
                      </a:lnTo>
                      <a:lnTo>
                        <a:pt x="20990" y="7863"/>
                      </a:lnTo>
                      <a:lnTo>
                        <a:pt x="21035" y="8298"/>
                      </a:lnTo>
                      <a:lnTo>
                        <a:pt x="20956" y="8718"/>
                      </a:lnTo>
                      <a:lnTo>
                        <a:pt x="20753" y="9083"/>
                      </a:lnTo>
                      <a:lnTo>
                        <a:pt x="20459" y="9391"/>
                      </a:lnTo>
                      <a:lnTo>
                        <a:pt x="20075" y="9644"/>
                      </a:lnTo>
                      <a:lnTo>
                        <a:pt x="19600" y="9812"/>
                      </a:lnTo>
                      <a:lnTo>
                        <a:pt x="19487" y="10485"/>
                      </a:lnTo>
                      <a:lnTo>
                        <a:pt x="19307" y="11143"/>
                      </a:lnTo>
                      <a:lnTo>
                        <a:pt x="19069" y="11774"/>
                      </a:lnTo>
                      <a:lnTo>
                        <a:pt x="18764" y="12363"/>
                      </a:lnTo>
                      <a:lnTo>
                        <a:pt x="18392" y="12952"/>
                      </a:lnTo>
                      <a:lnTo>
                        <a:pt x="17940" y="13484"/>
                      </a:lnTo>
                      <a:lnTo>
                        <a:pt x="17409" y="13975"/>
                      </a:lnTo>
                      <a:lnTo>
                        <a:pt x="16799" y="14437"/>
                      </a:lnTo>
                      <a:lnTo>
                        <a:pt x="16110" y="14830"/>
                      </a:lnTo>
                      <a:lnTo>
                        <a:pt x="15353" y="15194"/>
                      </a:lnTo>
                      <a:lnTo>
                        <a:pt x="15488" y="16792"/>
                      </a:lnTo>
                      <a:lnTo>
                        <a:pt x="15567" y="17115"/>
                      </a:lnTo>
                      <a:lnTo>
                        <a:pt x="15726" y="17381"/>
                      </a:lnTo>
                      <a:lnTo>
                        <a:pt x="15951" y="17619"/>
                      </a:lnTo>
                      <a:lnTo>
                        <a:pt x="16245" y="17815"/>
                      </a:lnTo>
                      <a:lnTo>
                        <a:pt x="21600" y="20310"/>
                      </a:lnTo>
                      <a:lnTo>
                        <a:pt x="19996" y="20675"/>
                      </a:lnTo>
                      <a:lnTo>
                        <a:pt x="18290" y="20983"/>
                      </a:lnTo>
                      <a:lnTo>
                        <a:pt x="16539" y="21250"/>
                      </a:lnTo>
                      <a:lnTo>
                        <a:pt x="14720" y="21446"/>
                      </a:lnTo>
                      <a:lnTo>
                        <a:pt x="12822" y="21572"/>
                      </a:lnTo>
                      <a:lnTo>
                        <a:pt x="10856" y="21600"/>
                      </a:lnTo>
                      <a:lnTo>
                        <a:pt x="8879" y="21572"/>
                      </a:lnTo>
                      <a:lnTo>
                        <a:pt x="6982" y="21446"/>
                      </a:lnTo>
                      <a:lnTo>
                        <a:pt x="5118" y="21250"/>
                      </a:lnTo>
                      <a:lnTo>
                        <a:pt x="3355" y="20983"/>
                      </a:lnTo>
                      <a:lnTo>
                        <a:pt x="1649" y="20647"/>
                      </a:lnTo>
                      <a:lnTo>
                        <a:pt x="0" y="20254"/>
                      </a:lnTo>
                      <a:lnTo>
                        <a:pt x="5468" y="17801"/>
                      </a:lnTo>
                      <a:lnTo>
                        <a:pt x="5784" y="17619"/>
                      </a:lnTo>
                      <a:lnTo>
                        <a:pt x="5999" y="17381"/>
                      </a:lnTo>
                      <a:lnTo>
                        <a:pt x="6179" y="17087"/>
                      </a:lnTo>
                      <a:lnTo>
                        <a:pt x="6259" y="16792"/>
                      </a:lnTo>
                      <a:lnTo>
                        <a:pt x="6394" y="15194"/>
                      </a:lnTo>
                      <a:lnTo>
                        <a:pt x="5626" y="14830"/>
                      </a:lnTo>
                      <a:lnTo>
                        <a:pt x="4948" y="14437"/>
                      </a:lnTo>
                      <a:lnTo>
                        <a:pt x="4338" y="13975"/>
                      </a:lnTo>
                      <a:lnTo>
                        <a:pt x="3807" y="13484"/>
                      </a:lnTo>
                      <a:lnTo>
                        <a:pt x="3355" y="12952"/>
                      </a:lnTo>
                      <a:lnTo>
                        <a:pt x="2982" y="12363"/>
                      </a:lnTo>
                      <a:lnTo>
                        <a:pt x="2689" y="11774"/>
                      </a:lnTo>
                      <a:lnTo>
                        <a:pt x="2429" y="11143"/>
                      </a:lnTo>
                      <a:lnTo>
                        <a:pt x="2259" y="10485"/>
                      </a:lnTo>
                      <a:lnTo>
                        <a:pt x="2135" y="9812"/>
                      </a:lnTo>
                      <a:lnTo>
                        <a:pt x="1672" y="9644"/>
                      </a:lnTo>
                      <a:lnTo>
                        <a:pt x="1277" y="9391"/>
                      </a:lnTo>
                      <a:lnTo>
                        <a:pt x="983" y="9083"/>
                      </a:lnTo>
                      <a:lnTo>
                        <a:pt x="791" y="8718"/>
                      </a:lnTo>
                      <a:lnTo>
                        <a:pt x="712" y="8298"/>
                      </a:lnTo>
                      <a:lnTo>
                        <a:pt x="746" y="7891"/>
                      </a:lnTo>
                      <a:lnTo>
                        <a:pt x="983" y="6938"/>
                      </a:lnTo>
                      <a:lnTo>
                        <a:pt x="1141" y="6518"/>
                      </a:lnTo>
                      <a:lnTo>
                        <a:pt x="1412" y="6153"/>
                      </a:lnTo>
                      <a:lnTo>
                        <a:pt x="1762" y="5845"/>
                      </a:lnTo>
                      <a:lnTo>
                        <a:pt x="2180" y="5565"/>
                      </a:lnTo>
                      <a:lnTo>
                        <a:pt x="2655" y="5354"/>
                      </a:lnTo>
                      <a:lnTo>
                        <a:pt x="2982" y="4527"/>
                      </a:lnTo>
                      <a:lnTo>
                        <a:pt x="3412" y="3771"/>
                      </a:lnTo>
                      <a:lnTo>
                        <a:pt x="3909" y="3070"/>
                      </a:lnTo>
                      <a:lnTo>
                        <a:pt x="4180" y="2719"/>
                      </a:lnTo>
                      <a:lnTo>
                        <a:pt x="4417" y="2453"/>
                      </a:lnTo>
                      <a:lnTo>
                        <a:pt x="4587" y="2257"/>
                      </a:lnTo>
                      <a:lnTo>
                        <a:pt x="4722" y="2089"/>
                      </a:lnTo>
                      <a:lnTo>
                        <a:pt x="4824" y="1920"/>
                      </a:lnTo>
                      <a:lnTo>
                        <a:pt x="4880" y="1752"/>
                      </a:lnTo>
                      <a:lnTo>
                        <a:pt x="4903" y="1528"/>
                      </a:lnTo>
                      <a:lnTo>
                        <a:pt x="4880" y="1262"/>
                      </a:lnTo>
                      <a:lnTo>
                        <a:pt x="4869" y="925"/>
                      </a:lnTo>
                      <a:lnTo>
                        <a:pt x="4801" y="505"/>
                      </a:lnTo>
                      <a:lnTo>
                        <a:pt x="4801" y="140"/>
                      </a:lnTo>
                      <a:lnTo>
                        <a:pt x="4846" y="70"/>
                      </a:lnTo>
                      <a:lnTo>
                        <a:pt x="4948" y="14"/>
                      </a:lnTo>
                      <a:lnTo>
                        <a:pt x="5084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438" name="Group 69"/>
            <p:cNvGrpSpPr/>
            <p:nvPr/>
          </p:nvGrpSpPr>
          <p:grpSpPr>
            <a:xfrm>
              <a:off x="0" y="518991"/>
              <a:ext cx="1577601" cy="998421"/>
              <a:chOff x="0" y="0"/>
              <a:chExt cx="1577600" cy="998419"/>
            </a:xfrm>
          </p:grpSpPr>
          <p:grpSp>
            <p:nvGrpSpPr>
              <p:cNvPr id="433" name="Group 70"/>
              <p:cNvGrpSpPr/>
              <p:nvPr/>
            </p:nvGrpSpPr>
            <p:grpSpPr>
              <a:xfrm>
                <a:off x="0" y="360366"/>
                <a:ext cx="1577601" cy="638054"/>
                <a:chOff x="0" y="0"/>
                <a:chExt cx="1577600" cy="638053"/>
              </a:xfrm>
            </p:grpSpPr>
            <p:sp>
              <p:nvSpPr>
                <p:cNvPr id="422" name="Freeform 15"/>
                <p:cNvSpPr/>
                <p:nvPr/>
              </p:nvSpPr>
              <p:spPr>
                <a:xfrm>
                  <a:off x="0" y="-1"/>
                  <a:ext cx="1577601" cy="638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6" y="851"/>
                      </a:lnTo>
                      <a:lnTo>
                        <a:pt x="91" y="1692"/>
                      </a:lnTo>
                      <a:lnTo>
                        <a:pt x="204" y="2524"/>
                      </a:lnTo>
                      <a:lnTo>
                        <a:pt x="355" y="3337"/>
                      </a:lnTo>
                      <a:lnTo>
                        <a:pt x="552" y="4131"/>
                      </a:lnTo>
                      <a:lnTo>
                        <a:pt x="786" y="4907"/>
                      </a:lnTo>
                      <a:lnTo>
                        <a:pt x="1055" y="5655"/>
                      </a:lnTo>
                      <a:lnTo>
                        <a:pt x="1365" y="6402"/>
                      </a:lnTo>
                      <a:lnTo>
                        <a:pt x="1705" y="7103"/>
                      </a:lnTo>
                      <a:lnTo>
                        <a:pt x="2087" y="7786"/>
                      </a:lnTo>
                      <a:lnTo>
                        <a:pt x="2491" y="8431"/>
                      </a:lnTo>
                      <a:lnTo>
                        <a:pt x="2930" y="9066"/>
                      </a:lnTo>
                      <a:lnTo>
                        <a:pt x="3402" y="9646"/>
                      </a:lnTo>
                      <a:lnTo>
                        <a:pt x="3901" y="10197"/>
                      </a:lnTo>
                      <a:lnTo>
                        <a:pt x="4419" y="10721"/>
                      </a:lnTo>
                      <a:lnTo>
                        <a:pt x="4971" y="11188"/>
                      </a:lnTo>
                      <a:lnTo>
                        <a:pt x="5542" y="11627"/>
                      </a:lnTo>
                      <a:lnTo>
                        <a:pt x="6139" y="12020"/>
                      </a:lnTo>
                      <a:lnTo>
                        <a:pt x="6755" y="12356"/>
                      </a:lnTo>
                      <a:lnTo>
                        <a:pt x="7390" y="12665"/>
                      </a:lnTo>
                      <a:lnTo>
                        <a:pt x="8040" y="12917"/>
                      </a:lnTo>
                      <a:lnTo>
                        <a:pt x="8710" y="13104"/>
                      </a:lnTo>
                      <a:lnTo>
                        <a:pt x="9390" y="13253"/>
                      </a:lnTo>
                      <a:lnTo>
                        <a:pt x="10093" y="13338"/>
                      </a:lnTo>
                      <a:lnTo>
                        <a:pt x="10800" y="13366"/>
                      </a:lnTo>
                      <a:lnTo>
                        <a:pt x="11514" y="13338"/>
                      </a:lnTo>
                      <a:lnTo>
                        <a:pt x="12210" y="13253"/>
                      </a:lnTo>
                      <a:lnTo>
                        <a:pt x="12894" y="13104"/>
                      </a:lnTo>
                      <a:lnTo>
                        <a:pt x="13563" y="12917"/>
                      </a:lnTo>
                      <a:lnTo>
                        <a:pt x="14217" y="12665"/>
                      </a:lnTo>
                      <a:lnTo>
                        <a:pt x="14852" y="12356"/>
                      </a:lnTo>
                      <a:lnTo>
                        <a:pt x="15465" y="12020"/>
                      </a:lnTo>
                      <a:lnTo>
                        <a:pt x="16058" y="11627"/>
                      </a:lnTo>
                      <a:lnTo>
                        <a:pt x="16629" y="11188"/>
                      </a:lnTo>
                      <a:lnTo>
                        <a:pt x="17181" y="10721"/>
                      </a:lnTo>
                      <a:lnTo>
                        <a:pt x="17706" y="10197"/>
                      </a:lnTo>
                      <a:lnTo>
                        <a:pt x="18205" y="9646"/>
                      </a:lnTo>
                      <a:lnTo>
                        <a:pt x="18670" y="9066"/>
                      </a:lnTo>
                      <a:lnTo>
                        <a:pt x="19109" y="8431"/>
                      </a:lnTo>
                      <a:lnTo>
                        <a:pt x="19521" y="7786"/>
                      </a:lnTo>
                      <a:lnTo>
                        <a:pt x="19895" y="7103"/>
                      </a:lnTo>
                      <a:lnTo>
                        <a:pt x="20235" y="6402"/>
                      </a:lnTo>
                      <a:lnTo>
                        <a:pt x="20545" y="5655"/>
                      </a:lnTo>
                      <a:lnTo>
                        <a:pt x="20821" y="4907"/>
                      </a:lnTo>
                      <a:lnTo>
                        <a:pt x="21052" y="4131"/>
                      </a:lnTo>
                      <a:lnTo>
                        <a:pt x="21248" y="3337"/>
                      </a:lnTo>
                      <a:lnTo>
                        <a:pt x="21403" y="2524"/>
                      </a:lnTo>
                      <a:lnTo>
                        <a:pt x="21517" y="1692"/>
                      </a:lnTo>
                      <a:lnTo>
                        <a:pt x="21581" y="851"/>
                      </a:lnTo>
                      <a:lnTo>
                        <a:pt x="21600" y="0"/>
                      </a:lnTo>
                      <a:lnTo>
                        <a:pt x="21600" y="8692"/>
                      </a:lnTo>
                      <a:lnTo>
                        <a:pt x="21581" y="9534"/>
                      </a:lnTo>
                      <a:lnTo>
                        <a:pt x="21517" y="10365"/>
                      </a:lnTo>
                      <a:lnTo>
                        <a:pt x="21403" y="11188"/>
                      </a:lnTo>
                      <a:lnTo>
                        <a:pt x="21248" y="11992"/>
                      </a:lnTo>
                      <a:lnTo>
                        <a:pt x="21052" y="12767"/>
                      </a:lnTo>
                      <a:lnTo>
                        <a:pt x="20821" y="13534"/>
                      </a:lnTo>
                      <a:lnTo>
                        <a:pt x="20545" y="14263"/>
                      </a:lnTo>
                      <a:lnTo>
                        <a:pt x="20235" y="14973"/>
                      </a:lnTo>
                      <a:lnTo>
                        <a:pt x="19895" y="15656"/>
                      </a:lnTo>
                      <a:lnTo>
                        <a:pt x="19521" y="16310"/>
                      </a:lnTo>
                      <a:lnTo>
                        <a:pt x="19109" y="16936"/>
                      </a:lnTo>
                      <a:lnTo>
                        <a:pt x="18670" y="17544"/>
                      </a:lnTo>
                      <a:lnTo>
                        <a:pt x="18205" y="18095"/>
                      </a:lnTo>
                      <a:lnTo>
                        <a:pt x="17706" y="18609"/>
                      </a:lnTo>
                      <a:lnTo>
                        <a:pt x="17181" y="19114"/>
                      </a:lnTo>
                      <a:lnTo>
                        <a:pt x="16629" y="19553"/>
                      </a:lnTo>
                      <a:lnTo>
                        <a:pt x="16058" y="19974"/>
                      </a:lnTo>
                      <a:lnTo>
                        <a:pt x="15465" y="20329"/>
                      </a:lnTo>
                      <a:lnTo>
                        <a:pt x="14852" y="20656"/>
                      </a:lnTo>
                      <a:lnTo>
                        <a:pt x="14217" y="20936"/>
                      </a:lnTo>
                      <a:lnTo>
                        <a:pt x="13563" y="21179"/>
                      </a:lnTo>
                      <a:lnTo>
                        <a:pt x="12894" y="21357"/>
                      </a:lnTo>
                      <a:lnTo>
                        <a:pt x="12210" y="21488"/>
                      </a:lnTo>
                      <a:lnTo>
                        <a:pt x="11514" y="21572"/>
                      </a:lnTo>
                      <a:lnTo>
                        <a:pt x="10800" y="21600"/>
                      </a:lnTo>
                      <a:lnTo>
                        <a:pt x="10093" y="21572"/>
                      </a:lnTo>
                      <a:lnTo>
                        <a:pt x="9390" y="21488"/>
                      </a:lnTo>
                      <a:lnTo>
                        <a:pt x="8710" y="21357"/>
                      </a:lnTo>
                      <a:lnTo>
                        <a:pt x="8040" y="21179"/>
                      </a:lnTo>
                      <a:lnTo>
                        <a:pt x="7390" y="20936"/>
                      </a:lnTo>
                      <a:lnTo>
                        <a:pt x="6755" y="20656"/>
                      </a:lnTo>
                      <a:lnTo>
                        <a:pt x="6139" y="20329"/>
                      </a:lnTo>
                      <a:lnTo>
                        <a:pt x="5542" y="19974"/>
                      </a:lnTo>
                      <a:lnTo>
                        <a:pt x="4971" y="19553"/>
                      </a:lnTo>
                      <a:lnTo>
                        <a:pt x="4419" y="19114"/>
                      </a:lnTo>
                      <a:lnTo>
                        <a:pt x="3901" y="18609"/>
                      </a:lnTo>
                      <a:lnTo>
                        <a:pt x="3402" y="18095"/>
                      </a:lnTo>
                      <a:lnTo>
                        <a:pt x="2930" y="17544"/>
                      </a:lnTo>
                      <a:lnTo>
                        <a:pt x="2491" y="16936"/>
                      </a:lnTo>
                      <a:lnTo>
                        <a:pt x="2087" y="16310"/>
                      </a:lnTo>
                      <a:lnTo>
                        <a:pt x="1705" y="15656"/>
                      </a:lnTo>
                      <a:lnTo>
                        <a:pt x="1365" y="14973"/>
                      </a:lnTo>
                      <a:lnTo>
                        <a:pt x="1055" y="14263"/>
                      </a:lnTo>
                      <a:lnTo>
                        <a:pt x="786" y="13534"/>
                      </a:lnTo>
                      <a:lnTo>
                        <a:pt x="552" y="12767"/>
                      </a:lnTo>
                      <a:lnTo>
                        <a:pt x="355" y="11992"/>
                      </a:lnTo>
                      <a:lnTo>
                        <a:pt x="204" y="11188"/>
                      </a:lnTo>
                      <a:lnTo>
                        <a:pt x="91" y="10365"/>
                      </a:lnTo>
                      <a:lnTo>
                        <a:pt x="26" y="9534"/>
                      </a:lnTo>
                      <a:lnTo>
                        <a:pt x="0" y="86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3175" cap="flat">
                  <a:solidFill>
                    <a:srgbClr val="F6C3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23" name="Freeform 16"/>
                <p:cNvSpPr/>
                <p:nvPr/>
              </p:nvSpPr>
              <p:spPr>
                <a:xfrm>
                  <a:off x="91110" y="182498"/>
                  <a:ext cx="60742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6578" y="1192"/>
                      </a:lnTo>
                      <a:lnTo>
                        <a:pt x="13745" y="2345"/>
                      </a:lnTo>
                      <a:lnTo>
                        <a:pt x="21600" y="3477"/>
                      </a:lnTo>
                      <a:lnTo>
                        <a:pt x="21600" y="21600"/>
                      </a:lnTo>
                      <a:lnTo>
                        <a:pt x="13745" y="20527"/>
                      </a:lnTo>
                      <a:lnTo>
                        <a:pt x="6578" y="19394"/>
                      </a:lnTo>
                      <a:lnTo>
                        <a:pt x="0" y="18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24" name="Freeform 17"/>
                <p:cNvSpPr/>
                <p:nvPr/>
              </p:nvSpPr>
              <p:spPr>
                <a:xfrm>
                  <a:off x="1426301" y="182498"/>
                  <a:ext cx="60466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8262"/>
                      </a:lnTo>
                      <a:lnTo>
                        <a:pt x="14893" y="19394"/>
                      </a:lnTo>
                      <a:lnTo>
                        <a:pt x="7693" y="20527"/>
                      </a:lnTo>
                      <a:lnTo>
                        <a:pt x="0" y="21600"/>
                      </a:lnTo>
                      <a:lnTo>
                        <a:pt x="0" y="3477"/>
                      </a:lnTo>
                      <a:lnTo>
                        <a:pt x="7693" y="2345"/>
                      </a:lnTo>
                      <a:lnTo>
                        <a:pt x="14893" y="119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25" name="Freeform 18"/>
                <p:cNvSpPr/>
                <p:nvPr/>
              </p:nvSpPr>
              <p:spPr>
                <a:xfrm>
                  <a:off x="212592" y="268363"/>
                  <a:ext cx="60466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455" y="1137"/>
                      </a:lnTo>
                      <a:lnTo>
                        <a:pt x="21600" y="2274"/>
                      </a:lnTo>
                      <a:lnTo>
                        <a:pt x="21600" y="21600"/>
                      </a:lnTo>
                      <a:lnTo>
                        <a:pt x="10455" y="20570"/>
                      </a:lnTo>
                      <a:lnTo>
                        <a:pt x="0" y="19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26" name="Freeform 19"/>
                <p:cNvSpPr/>
                <p:nvPr/>
              </p:nvSpPr>
              <p:spPr>
                <a:xfrm>
                  <a:off x="1304820" y="268363"/>
                  <a:ext cx="60741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9412"/>
                      </a:lnTo>
                      <a:lnTo>
                        <a:pt x="10996" y="20570"/>
                      </a:lnTo>
                      <a:lnTo>
                        <a:pt x="0" y="21600"/>
                      </a:lnTo>
                      <a:lnTo>
                        <a:pt x="0" y="2274"/>
                      </a:lnTo>
                      <a:lnTo>
                        <a:pt x="10996" y="11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27" name="Freeform 20"/>
                <p:cNvSpPr/>
                <p:nvPr/>
              </p:nvSpPr>
              <p:spPr>
                <a:xfrm>
                  <a:off x="333797" y="321925"/>
                  <a:ext cx="60466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829"/>
                      </a:lnTo>
                      <a:lnTo>
                        <a:pt x="21600" y="1591"/>
                      </a:lnTo>
                      <a:lnTo>
                        <a:pt x="21600" y="21600"/>
                      </a:lnTo>
                      <a:lnTo>
                        <a:pt x="10652" y="20861"/>
                      </a:lnTo>
                      <a:lnTo>
                        <a:pt x="0" y="200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28" name="Freeform 21"/>
                <p:cNvSpPr/>
                <p:nvPr/>
              </p:nvSpPr>
              <p:spPr>
                <a:xfrm>
                  <a:off x="1183614" y="321925"/>
                  <a:ext cx="60190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099"/>
                      </a:lnTo>
                      <a:lnTo>
                        <a:pt x="10998" y="20861"/>
                      </a:lnTo>
                      <a:lnTo>
                        <a:pt x="0" y="21600"/>
                      </a:lnTo>
                      <a:lnTo>
                        <a:pt x="0" y="1591"/>
                      </a:lnTo>
                      <a:lnTo>
                        <a:pt x="10998" y="82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29" name="Freeform 22"/>
                <p:cNvSpPr/>
                <p:nvPr/>
              </p:nvSpPr>
              <p:spPr>
                <a:xfrm>
                  <a:off x="485649" y="364996"/>
                  <a:ext cx="60466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537"/>
                      </a:lnTo>
                      <a:lnTo>
                        <a:pt x="21600" y="980"/>
                      </a:lnTo>
                      <a:lnTo>
                        <a:pt x="21600" y="21600"/>
                      </a:lnTo>
                      <a:lnTo>
                        <a:pt x="10652" y="21203"/>
                      </a:lnTo>
                      <a:lnTo>
                        <a:pt x="0" y="20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30" name="Freeform 23"/>
                <p:cNvSpPr/>
                <p:nvPr/>
              </p:nvSpPr>
              <p:spPr>
                <a:xfrm>
                  <a:off x="1031763" y="364996"/>
                  <a:ext cx="60741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714"/>
                      </a:lnTo>
                      <a:lnTo>
                        <a:pt x="10898" y="21203"/>
                      </a:lnTo>
                      <a:lnTo>
                        <a:pt x="0" y="21600"/>
                      </a:lnTo>
                      <a:lnTo>
                        <a:pt x="0" y="980"/>
                      </a:lnTo>
                      <a:lnTo>
                        <a:pt x="10898" y="5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31" name="Freeform 24"/>
                <p:cNvSpPr/>
                <p:nvPr/>
              </p:nvSpPr>
              <p:spPr>
                <a:xfrm>
                  <a:off x="667595" y="391501"/>
                  <a:ext cx="60465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49" y="169"/>
                      </a:lnTo>
                      <a:lnTo>
                        <a:pt x="21600" y="290"/>
                      </a:lnTo>
                      <a:lnTo>
                        <a:pt x="21600" y="21600"/>
                      </a:lnTo>
                      <a:lnTo>
                        <a:pt x="10849" y="21527"/>
                      </a:lnTo>
                      <a:lnTo>
                        <a:pt x="0" y="213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32" name="Freeform 25"/>
                <p:cNvSpPr/>
                <p:nvPr/>
              </p:nvSpPr>
              <p:spPr>
                <a:xfrm>
                  <a:off x="849541" y="391501"/>
                  <a:ext cx="61018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310"/>
                      </a:lnTo>
                      <a:lnTo>
                        <a:pt x="10751" y="21527"/>
                      </a:lnTo>
                      <a:lnTo>
                        <a:pt x="0" y="21600"/>
                      </a:lnTo>
                      <a:lnTo>
                        <a:pt x="0" y="290"/>
                      </a:lnTo>
                      <a:lnTo>
                        <a:pt x="10751" y="16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437" name="Group 71"/>
              <p:cNvGrpSpPr/>
              <p:nvPr/>
            </p:nvGrpSpPr>
            <p:grpSpPr>
              <a:xfrm>
                <a:off x="0" y="0"/>
                <a:ext cx="1577601" cy="759811"/>
                <a:chOff x="0" y="0"/>
                <a:chExt cx="1577600" cy="759810"/>
              </a:xfrm>
            </p:grpSpPr>
            <p:sp>
              <p:nvSpPr>
                <p:cNvPr id="434" name="Freeform 26"/>
                <p:cNvSpPr/>
                <p:nvPr/>
              </p:nvSpPr>
              <p:spPr>
                <a:xfrm>
                  <a:off x="0" y="-1"/>
                  <a:ext cx="1577601" cy="7598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484" y="16"/>
                      </a:lnTo>
                      <a:lnTo>
                        <a:pt x="12157" y="71"/>
                      </a:lnTo>
                      <a:lnTo>
                        <a:pt x="12815" y="165"/>
                      </a:lnTo>
                      <a:lnTo>
                        <a:pt x="13461" y="298"/>
                      </a:lnTo>
                      <a:lnTo>
                        <a:pt x="14093" y="463"/>
                      </a:lnTo>
                      <a:lnTo>
                        <a:pt x="14709" y="667"/>
                      </a:lnTo>
                      <a:lnTo>
                        <a:pt x="15298" y="903"/>
                      </a:lnTo>
                      <a:lnTo>
                        <a:pt x="15884" y="1162"/>
                      </a:lnTo>
                      <a:lnTo>
                        <a:pt x="16440" y="1460"/>
                      </a:lnTo>
                      <a:lnTo>
                        <a:pt x="16973" y="1790"/>
                      </a:lnTo>
                      <a:lnTo>
                        <a:pt x="17491" y="2143"/>
                      </a:lnTo>
                      <a:lnTo>
                        <a:pt x="17975" y="2519"/>
                      </a:lnTo>
                      <a:lnTo>
                        <a:pt x="18440" y="2935"/>
                      </a:lnTo>
                      <a:lnTo>
                        <a:pt x="18878" y="3367"/>
                      </a:lnTo>
                      <a:lnTo>
                        <a:pt x="19287" y="3830"/>
                      </a:lnTo>
                      <a:lnTo>
                        <a:pt x="19668" y="4325"/>
                      </a:lnTo>
                      <a:lnTo>
                        <a:pt x="20020" y="4843"/>
                      </a:lnTo>
                      <a:lnTo>
                        <a:pt x="20337" y="5376"/>
                      </a:lnTo>
                      <a:lnTo>
                        <a:pt x="20625" y="5934"/>
                      </a:lnTo>
                      <a:lnTo>
                        <a:pt x="20882" y="6507"/>
                      </a:lnTo>
                      <a:lnTo>
                        <a:pt x="21097" y="7103"/>
                      </a:lnTo>
                      <a:lnTo>
                        <a:pt x="21275" y="7731"/>
                      </a:lnTo>
                      <a:lnTo>
                        <a:pt x="21419" y="8359"/>
                      </a:lnTo>
                      <a:lnTo>
                        <a:pt x="21524" y="9010"/>
                      </a:lnTo>
                      <a:lnTo>
                        <a:pt x="21581" y="9678"/>
                      </a:lnTo>
                      <a:lnTo>
                        <a:pt x="21600" y="10360"/>
                      </a:lnTo>
                      <a:lnTo>
                        <a:pt x="21581" y="11083"/>
                      </a:lnTo>
                      <a:lnTo>
                        <a:pt x="21517" y="11781"/>
                      </a:lnTo>
                      <a:lnTo>
                        <a:pt x="21403" y="12480"/>
                      </a:lnTo>
                      <a:lnTo>
                        <a:pt x="21248" y="13162"/>
                      </a:lnTo>
                      <a:lnTo>
                        <a:pt x="21052" y="13830"/>
                      </a:lnTo>
                      <a:lnTo>
                        <a:pt x="20821" y="14481"/>
                      </a:lnTo>
                      <a:lnTo>
                        <a:pt x="20545" y="15125"/>
                      </a:lnTo>
                      <a:lnTo>
                        <a:pt x="20235" y="15737"/>
                      </a:lnTo>
                      <a:lnTo>
                        <a:pt x="19895" y="16333"/>
                      </a:lnTo>
                      <a:lnTo>
                        <a:pt x="19521" y="16906"/>
                      </a:lnTo>
                      <a:lnTo>
                        <a:pt x="19109" y="17456"/>
                      </a:lnTo>
                      <a:lnTo>
                        <a:pt x="18670" y="17974"/>
                      </a:lnTo>
                      <a:lnTo>
                        <a:pt x="18205" y="18460"/>
                      </a:lnTo>
                      <a:lnTo>
                        <a:pt x="17706" y="18924"/>
                      </a:lnTo>
                      <a:lnTo>
                        <a:pt x="17181" y="19363"/>
                      </a:lnTo>
                      <a:lnTo>
                        <a:pt x="16629" y="19756"/>
                      </a:lnTo>
                      <a:lnTo>
                        <a:pt x="16058" y="20124"/>
                      </a:lnTo>
                      <a:lnTo>
                        <a:pt x="15465" y="20454"/>
                      </a:lnTo>
                      <a:lnTo>
                        <a:pt x="14852" y="20752"/>
                      </a:lnTo>
                      <a:lnTo>
                        <a:pt x="14217" y="20996"/>
                      </a:lnTo>
                      <a:lnTo>
                        <a:pt x="13563" y="21208"/>
                      </a:lnTo>
                      <a:lnTo>
                        <a:pt x="12894" y="21380"/>
                      </a:lnTo>
                      <a:lnTo>
                        <a:pt x="12210" y="21490"/>
                      </a:lnTo>
                      <a:lnTo>
                        <a:pt x="11514" y="21569"/>
                      </a:lnTo>
                      <a:lnTo>
                        <a:pt x="10800" y="21600"/>
                      </a:lnTo>
                      <a:lnTo>
                        <a:pt x="10093" y="21569"/>
                      </a:lnTo>
                      <a:lnTo>
                        <a:pt x="9390" y="21490"/>
                      </a:lnTo>
                      <a:lnTo>
                        <a:pt x="8710" y="21380"/>
                      </a:lnTo>
                      <a:lnTo>
                        <a:pt x="8040" y="21208"/>
                      </a:lnTo>
                      <a:lnTo>
                        <a:pt x="7390" y="20996"/>
                      </a:lnTo>
                      <a:lnTo>
                        <a:pt x="6755" y="20752"/>
                      </a:lnTo>
                      <a:lnTo>
                        <a:pt x="6139" y="20454"/>
                      </a:lnTo>
                      <a:lnTo>
                        <a:pt x="5542" y="20124"/>
                      </a:lnTo>
                      <a:lnTo>
                        <a:pt x="4971" y="19756"/>
                      </a:lnTo>
                      <a:lnTo>
                        <a:pt x="4419" y="19363"/>
                      </a:lnTo>
                      <a:lnTo>
                        <a:pt x="3901" y="18924"/>
                      </a:lnTo>
                      <a:lnTo>
                        <a:pt x="3402" y="18460"/>
                      </a:lnTo>
                      <a:lnTo>
                        <a:pt x="2930" y="17974"/>
                      </a:lnTo>
                      <a:lnTo>
                        <a:pt x="2491" y="17456"/>
                      </a:lnTo>
                      <a:lnTo>
                        <a:pt x="2087" y="16906"/>
                      </a:lnTo>
                      <a:lnTo>
                        <a:pt x="1705" y="16333"/>
                      </a:lnTo>
                      <a:lnTo>
                        <a:pt x="1365" y="15737"/>
                      </a:lnTo>
                      <a:lnTo>
                        <a:pt x="1055" y="15125"/>
                      </a:lnTo>
                      <a:lnTo>
                        <a:pt x="786" y="14481"/>
                      </a:lnTo>
                      <a:lnTo>
                        <a:pt x="552" y="13830"/>
                      </a:lnTo>
                      <a:lnTo>
                        <a:pt x="355" y="13162"/>
                      </a:lnTo>
                      <a:lnTo>
                        <a:pt x="204" y="12480"/>
                      </a:lnTo>
                      <a:lnTo>
                        <a:pt x="91" y="11781"/>
                      </a:lnTo>
                      <a:lnTo>
                        <a:pt x="26" y="11083"/>
                      </a:lnTo>
                      <a:lnTo>
                        <a:pt x="0" y="10360"/>
                      </a:lnTo>
                      <a:lnTo>
                        <a:pt x="19" y="9678"/>
                      </a:lnTo>
                      <a:lnTo>
                        <a:pt x="87" y="9010"/>
                      </a:lnTo>
                      <a:lnTo>
                        <a:pt x="189" y="8359"/>
                      </a:lnTo>
                      <a:lnTo>
                        <a:pt x="329" y="7731"/>
                      </a:lnTo>
                      <a:lnTo>
                        <a:pt x="510" y="7103"/>
                      </a:lnTo>
                      <a:lnTo>
                        <a:pt x="730" y="6507"/>
                      </a:lnTo>
                      <a:lnTo>
                        <a:pt x="975" y="5934"/>
                      </a:lnTo>
                      <a:lnTo>
                        <a:pt x="1266" y="5376"/>
                      </a:lnTo>
                      <a:lnTo>
                        <a:pt x="1588" y="4843"/>
                      </a:lnTo>
                      <a:lnTo>
                        <a:pt x="1935" y="4325"/>
                      </a:lnTo>
                      <a:lnTo>
                        <a:pt x="2313" y="3830"/>
                      </a:lnTo>
                      <a:lnTo>
                        <a:pt x="2729" y="3367"/>
                      </a:lnTo>
                      <a:lnTo>
                        <a:pt x="3160" y="2935"/>
                      </a:lnTo>
                      <a:lnTo>
                        <a:pt x="3625" y="2519"/>
                      </a:lnTo>
                      <a:lnTo>
                        <a:pt x="4117" y="2143"/>
                      </a:lnTo>
                      <a:lnTo>
                        <a:pt x="4631" y="1790"/>
                      </a:lnTo>
                      <a:lnTo>
                        <a:pt x="5168" y="1460"/>
                      </a:lnTo>
                      <a:lnTo>
                        <a:pt x="5723" y="1162"/>
                      </a:lnTo>
                      <a:lnTo>
                        <a:pt x="6302" y="903"/>
                      </a:lnTo>
                      <a:lnTo>
                        <a:pt x="6899" y="667"/>
                      </a:lnTo>
                      <a:lnTo>
                        <a:pt x="7507" y="463"/>
                      </a:lnTo>
                      <a:lnTo>
                        <a:pt x="8146" y="298"/>
                      </a:lnTo>
                      <a:lnTo>
                        <a:pt x="8789" y="165"/>
                      </a:lnTo>
                      <a:lnTo>
                        <a:pt x="9450" y="71"/>
                      </a:lnTo>
                      <a:lnTo>
                        <a:pt x="10120" y="16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35" name="Freeform 27"/>
                <p:cNvSpPr/>
                <p:nvPr/>
              </p:nvSpPr>
              <p:spPr>
                <a:xfrm>
                  <a:off x="121205" y="91111"/>
                  <a:ext cx="1335191" cy="545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662" y="44"/>
                      </a:lnTo>
                      <a:lnTo>
                        <a:pt x="12488" y="131"/>
                      </a:lnTo>
                      <a:lnTo>
                        <a:pt x="13297" y="306"/>
                      </a:lnTo>
                      <a:lnTo>
                        <a:pt x="14065" y="535"/>
                      </a:lnTo>
                      <a:lnTo>
                        <a:pt x="14793" y="819"/>
                      </a:lnTo>
                      <a:lnTo>
                        <a:pt x="15494" y="1158"/>
                      </a:lnTo>
                      <a:lnTo>
                        <a:pt x="16164" y="1541"/>
                      </a:lnTo>
                      <a:lnTo>
                        <a:pt x="16790" y="1978"/>
                      </a:lnTo>
                      <a:lnTo>
                        <a:pt x="17388" y="2447"/>
                      </a:lnTo>
                      <a:lnTo>
                        <a:pt x="17951" y="2939"/>
                      </a:lnTo>
                      <a:lnTo>
                        <a:pt x="18473" y="3474"/>
                      </a:lnTo>
                      <a:lnTo>
                        <a:pt x="18960" y="4042"/>
                      </a:lnTo>
                      <a:lnTo>
                        <a:pt x="19402" y="4632"/>
                      </a:lnTo>
                      <a:lnTo>
                        <a:pt x="19813" y="5244"/>
                      </a:lnTo>
                      <a:lnTo>
                        <a:pt x="20175" y="5845"/>
                      </a:lnTo>
                      <a:lnTo>
                        <a:pt x="20510" y="6479"/>
                      </a:lnTo>
                      <a:lnTo>
                        <a:pt x="20787" y="7124"/>
                      </a:lnTo>
                      <a:lnTo>
                        <a:pt x="21037" y="7746"/>
                      </a:lnTo>
                      <a:lnTo>
                        <a:pt x="21238" y="8391"/>
                      </a:lnTo>
                      <a:lnTo>
                        <a:pt x="21395" y="9014"/>
                      </a:lnTo>
                      <a:lnTo>
                        <a:pt x="21511" y="9647"/>
                      </a:lnTo>
                      <a:lnTo>
                        <a:pt x="21578" y="10237"/>
                      </a:lnTo>
                      <a:lnTo>
                        <a:pt x="21600" y="10816"/>
                      </a:lnTo>
                      <a:lnTo>
                        <a:pt x="21578" y="11406"/>
                      </a:lnTo>
                      <a:lnTo>
                        <a:pt x="21511" y="12018"/>
                      </a:lnTo>
                      <a:lnTo>
                        <a:pt x="21395" y="12619"/>
                      </a:lnTo>
                      <a:lnTo>
                        <a:pt x="21238" y="13253"/>
                      </a:lnTo>
                      <a:lnTo>
                        <a:pt x="21037" y="13876"/>
                      </a:lnTo>
                      <a:lnTo>
                        <a:pt x="20787" y="14520"/>
                      </a:lnTo>
                      <a:lnTo>
                        <a:pt x="20510" y="15143"/>
                      </a:lnTo>
                      <a:lnTo>
                        <a:pt x="20175" y="15777"/>
                      </a:lnTo>
                      <a:lnTo>
                        <a:pt x="19813" y="16399"/>
                      </a:lnTo>
                      <a:lnTo>
                        <a:pt x="19402" y="16989"/>
                      </a:lnTo>
                      <a:lnTo>
                        <a:pt x="18960" y="17579"/>
                      </a:lnTo>
                      <a:lnTo>
                        <a:pt x="18473" y="18126"/>
                      </a:lnTo>
                      <a:lnTo>
                        <a:pt x="17951" y="18683"/>
                      </a:lnTo>
                      <a:lnTo>
                        <a:pt x="17388" y="19175"/>
                      </a:lnTo>
                      <a:lnTo>
                        <a:pt x="16790" y="19644"/>
                      </a:lnTo>
                      <a:lnTo>
                        <a:pt x="16164" y="20059"/>
                      </a:lnTo>
                      <a:lnTo>
                        <a:pt x="15494" y="20442"/>
                      </a:lnTo>
                      <a:lnTo>
                        <a:pt x="14793" y="20781"/>
                      </a:lnTo>
                      <a:lnTo>
                        <a:pt x="14065" y="21076"/>
                      </a:lnTo>
                      <a:lnTo>
                        <a:pt x="13297" y="21294"/>
                      </a:lnTo>
                      <a:lnTo>
                        <a:pt x="12488" y="21469"/>
                      </a:lnTo>
                      <a:lnTo>
                        <a:pt x="11662" y="21567"/>
                      </a:lnTo>
                      <a:lnTo>
                        <a:pt x="10800" y="21600"/>
                      </a:lnTo>
                      <a:lnTo>
                        <a:pt x="9942" y="21567"/>
                      </a:lnTo>
                      <a:lnTo>
                        <a:pt x="9112" y="21469"/>
                      </a:lnTo>
                      <a:lnTo>
                        <a:pt x="8312" y="21294"/>
                      </a:lnTo>
                      <a:lnTo>
                        <a:pt x="7548" y="21076"/>
                      </a:lnTo>
                      <a:lnTo>
                        <a:pt x="6811" y="20781"/>
                      </a:lnTo>
                      <a:lnTo>
                        <a:pt x="6115" y="20442"/>
                      </a:lnTo>
                      <a:lnTo>
                        <a:pt x="5440" y="20059"/>
                      </a:lnTo>
                      <a:lnTo>
                        <a:pt x="4810" y="19644"/>
                      </a:lnTo>
                      <a:lnTo>
                        <a:pt x="4216" y="19175"/>
                      </a:lnTo>
                      <a:lnTo>
                        <a:pt x="3658" y="18683"/>
                      </a:lnTo>
                      <a:lnTo>
                        <a:pt x="3131" y="18126"/>
                      </a:lnTo>
                      <a:lnTo>
                        <a:pt x="2649" y="17579"/>
                      </a:lnTo>
                      <a:lnTo>
                        <a:pt x="2202" y="16989"/>
                      </a:lnTo>
                      <a:lnTo>
                        <a:pt x="1791" y="16399"/>
                      </a:lnTo>
                      <a:lnTo>
                        <a:pt x="1425" y="15777"/>
                      </a:lnTo>
                      <a:lnTo>
                        <a:pt x="1099" y="15143"/>
                      </a:lnTo>
                      <a:lnTo>
                        <a:pt x="813" y="14520"/>
                      </a:lnTo>
                      <a:lnTo>
                        <a:pt x="567" y="13876"/>
                      </a:lnTo>
                      <a:lnTo>
                        <a:pt x="362" y="13253"/>
                      </a:lnTo>
                      <a:lnTo>
                        <a:pt x="210" y="12619"/>
                      </a:lnTo>
                      <a:lnTo>
                        <a:pt x="94" y="12018"/>
                      </a:lnTo>
                      <a:lnTo>
                        <a:pt x="22" y="11406"/>
                      </a:lnTo>
                      <a:lnTo>
                        <a:pt x="0" y="10816"/>
                      </a:lnTo>
                      <a:lnTo>
                        <a:pt x="22" y="10237"/>
                      </a:lnTo>
                      <a:lnTo>
                        <a:pt x="94" y="9647"/>
                      </a:lnTo>
                      <a:lnTo>
                        <a:pt x="210" y="9014"/>
                      </a:lnTo>
                      <a:lnTo>
                        <a:pt x="362" y="8391"/>
                      </a:lnTo>
                      <a:lnTo>
                        <a:pt x="567" y="7746"/>
                      </a:lnTo>
                      <a:lnTo>
                        <a:pt x="813" y="7124"/>
                      </a:lnTo>
                      <a:lnTo>
                        <a:pt x="1099" y="6479"/>
                      </a:lnTo>
                      <a:lnTo>
                        <a:pt x="1425" y="5845"/>
                      </a:lnTo>
                      <a:lnTo>
                        <a:pt x="1791" y="5244"/>
                      </a:lnTo>
                      <a:lnTo>
                        <a:pt x="2202" y="4632"/>
                      </a:lnTo>
                      <a:lnTo>
                        <a:pt x="2649" y="4042"/>
                      </a:lnTo>
                      <a:lnTo>
                        <a:pt x="3131" y="3474"/>
                      </a:lnTo>
                      <a:lnTo>
                        <a:pt x="3658" y="2939"/>
                      </a:lnTo>
                      <a:lnTo>
                        <a:pt x="4216" y="2447"/>
                      </a:lnTo>
                      <a:lnTo>
                        <a:pt x="4810" y="1978"/>
                      </a:lnTo>
                      <a:lnTo>
                        <a:pt x="5440" y="1541"/>
                      </a:lnTo>
                      <a:lnTo>
                        <a:pt x="6115" y="1158"/>
                      </a:lnTo>
                      <a:lnTo>
                        <a:pt x="6811" y="819"/>
                      </a:lnTo>
                      <a:lnTo>
                        <a:pt x="7548" y="535"/>
                      </a:lnTo>
                      <a:lnTo>
                        <a:pt x="8312" y="306"/>
                      </a:lnTo>
                      <a:lnTo>
                        <a:pt x="9112" y="131"/>
                      </a:lnTo>
                      <a:lnTo>
                        <a:pt x="9942" y="4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E8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36" name="Freeform 28"/>
                <p:cNvSpPr/>
                <p:nvPr/>
              </p:nvSpPr>
              <p:spPr>
                <a:xfrm>
                  <a:off x="515743" y="212592"/>
                  <a:ext cx="527893" cy="425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084" y="0"/>
                      </a:moveTo>
                      <a:lnTo>
                        <a:pt x="5174" y="42"/>
                      </a:lnTo>
                      <a:lnTo>
                        <a:pt x="5468" y="266"/>
                      </a:lnTo>
                      <a:lnTo>
                        <a:pt x="5829" y="477"/>
                      </a:lnTo>
                      <a:lnTo>
                        <a:pt x="6259" y="701"/>
                      </a:lnTo>
                      <a:lnTo>
                        <a:pt x="6982" y="967"/>
                      </a:lnTo>
                      <a:lnTo>
                        <a:pt x="7750" y="1163"/>
                      </a:lnTo>
                      <a:lnTo>
                        <a:pt x="8563" y="1290"/>
                      </a:lnTo>
                      <a:lnTo>
                        <a:pt x="9410" y="1332"/>
                      </a:lnTo>
                      <a:lnTo>
                        <a:pt x="10269" y="1304"/>
                      </a:lnTo>
                      <a:lnTo>
                        <a:pt x="10856" y="1304"/>
                      </a:lnTo>
                      <a:lnTo>
                        <a:pt x="11896" y="1332"/>
                      </a:lnTo>
                      <a:lnTo>
                        <a:pt x="12879" y="1388"/>
                      </a:lnTo>
                      <a:lnTo>
                        <a:pt x="13782" y="1500"/>
                      </a:lnTo>
                      <a:lnTo>
                        <a:pt x="14641" y="1696"/>
                      </a:lnTo>
                      <a:lnTo>
                        <a:pt x="15432" y="1920"/>
                      </a:lnTo>
                      <a:lnTo>
                        <a:pt x="16155" y="2215"/>
                      </a:lnTo>
                      <a:lnTo>
                        <a:pt x="16821" y="2551"/>
                      </a:lnTo>
                      <a:lnTo>
                        <a:pt x="17409" y="2986"/>
                      </a:lnTo>
                      <a:lnTo>
                        <a:pt x="17940" y="3448"/>
                      </a:lnTo>
                      <a:lnTo>
                        <a:pt x="18392" y="4009"/>
                      </a:lnTo>
                      <a:lnTo>
                        <a:pt x="18776" y="4640"/>
                      </a:lnTo>
                      <a:lnTo>
                        <a:pt x="19092" y="5354"/>
                      </a:lnTo>
                      <a:lnTo>
                        <a:pt x="19567" y="5551"/>
                      </a:lnTo>
                      <a:lnTo>
                        <a:pt x="19973" y="5845"/>
                      </a:lnTo>
                      <a:lnTo>
                        <a:pt x="20323" y="6153"/>
                      </a:lnTo>
                      <a:lnTo>
                        <a:pt x="20606" y="6518"/>
                      </a:lnTo>
                      <a:lnTo>
                        <a:pt x="20753" y="6910"/>
                      </a:lnTo>
                      <a:lnTo>
                        <a:pt x="20990" y="7863"/>
                      </a:lnTo>
                      <a:lnTo>
                        <a:pt x="21035" y="8298"/>
                      </a:lnTo>
                      <a:lnTo>
                        <a:pt x="20956" y="8718"/>
                      </a:lnTo>
                      <a:lnTo>
                        <a:pt x="20753" y="9083"/>
                      </a:lnTo>
                      <a:lnTo>
                        <a:pt x="20459" y="9391"/>
                      </a:lnTo>
                      <a:lnTo>
                        <a:pt x="20075" y="9644"/>
                      </a:lnTo>
                      <a:lnTo>
                        <a:pt x="19600" y="9812"/>
                      </a:lnTo>
                      <a:lnTo>
                        <a:pt x="19487" y="10485"/>
                      </a:lnTo>
                      <a:lnTo>
                        <a:pt x="19307" y="11143"/>
                      </a:lnTo>
                      <a:lnTo>
                        <a:pt x="19069" y="11774"/>
                      </a:lnTo>
                      <a:lnTo>
                        <a:pt x="18764" y="12363"/>
                      </a:lnTo>
                      <a:lnTo>
                        <a:pt x="18392" y="12952"/>
                      </a:lnTo>
                      <a:lnTo>
                        <a:pt x="17940" y="13484"/>
                      </a:lnTo>
                      <a:lnTo>
                        <a:pt x="17409" y="13975"/>
                      </a:lnTo>
                      <a:lnTo>
                        <a:pt x="16799" y="14437"/>
                      </a:lnTo>
                      <a:lnTo>
                        <a:pt x="16110" y="14830"/>
                      </a:lnTo>
                      <a:lnTo>
                        <a:pt x="15353" y="15194"/>
                      </a:lnTo>
                      <a:lnTo>
                        <a:pt x="15488" y="16792"/>
                      </a:lnTo>
                      <a:lnTo>
                        <a:pt x="15567" y="17115"/>
                      </a:lnTo>
                      <a:lnTo>
                        <a:pt x="15726" y="17381"/>
                      </a:lnTo>
                      <a:lnTo>
                        <a:pt x="15951" y="17619"/>
                      </a:lnTo>
                      <a:lnTo>
                        <a:pt x="16245" y="17815"/>
                      </a:lnTo>
                      <a:lnTo>
                        <a:pt x="21600" y="20310"/>
                      </a:lnTo>
                      <a:lnTo>
                        <a:pt x="19996" y="20675"/>
                      </a:lnTo>
                      <a:lnTo>
                        <a:pt x="18290" y="20983"/>
                      </a:lnTo>
                      <a:lnTo>
                        <a:pt x="16539" y="21250"/>
                      </a:lnTo>
                      <a:lnTo>
                        <a:pt x="14720" y="21446"/>
                      </a:lnTo>
                      <a:lnTo>
                        <a:pt x="12822" y="21572"/>
                      </a:lnTo>
                      <a:lnTo>
                        <a:pt x="10856" y="21600"/>
                      </a:lnTo>
                      <a:lnTo>
                        <a:pt x="8879" y="21572"/>
                      </a:lnTo>
                      <a:lnTo>
                        <a:pt x="6982" y="21446"/>
                      </a:lnTo>
                      <a:lnTo>
                        <a:pt x="5118" y="21250"/>
                      </a:lnTo>
                      <a:lnTo>
                        <a:pt x="3355" y="20983"/>
                      </a:lnTo>
                      <a:lnTo>
                        <a:pt x="1649" y="20647"/>
                      </a:lnTo>
                      <a:lnTo>
                        <a:pt x="0" y="20254"/>
                      </a:lnTo>
                      <a:lnTo>
                        <a:pt x="5468" y="17801"/>
                      </a:lnTo>
                      <a:lnTo>
                        <a:pt x="5784" y="17619"/>
                      </a:lnTo>
                      <a:lnTo>
                        <a:pt x="5999" y="17381"/>
                      </a:lnTo>
                      <a:lnTo>
                        <a:pt x="6179" y="17087"/>
                      </a:lnTo>
                      <a:lnTo>
                        <a:pt x="6259" y="16792"/>
                      </a:lnTo>
                      <a:lnTo>
                        <a:pt x="6394" y="15194"/>
                      </a:lnTo>
                      <a:lnTo>
                        <a:pt x="5626" y="14830"/>
                      </a:lnTo>
                      <a:lnTo>
                        <a:pt x="4948" y="14437"/>
                      </a:lnTo>
                      <a:lnTo>
                        <a:pt x="4338" y="13975"/>
                      </a:lnTo>
                      <a:lnTo>
                        <a:pt x="3807" y="13484"/>
                      </a:lnTo>
                      <a:lnTo>
                        <a:pt x="3355" y="12952"/>
                      </a:lnTo>
                      <a:lnTo>
                        <a:pt x="2982" y="12363"/>
                      </a:lnTo>
                      <a:lnTo>
                        <a:pt x="2689" y="11774"/>
                      </a:lnTo>
                      <a:lnTo>
                        <a:pt x="2429" y="11143"/>
                      </a:lnTo>
                      <a:lnTo>
                        <a:pt x="2259" y="10485"/>
                      </a:lnTo>
                      <a:lnTo>
                        <a:pt x="2135" y="9812"/>
                      </a:lnTo>
                      <a:lnTo>
                        <a:pt x="1672" y="9644"/>
                      </a:lnTo>
                      <a:lnTo>
                        <a:pt x="1277" y="9391"/>
                      </a:lnTo>
                      <a:lnTo>
                        <a:pt x="983" y="9083"/>
                      </a:lnTo>
                      <a:lnTo>
                        <a:pt x="791" y="8718"/>
                      </a:lnTo>
                      <a:lnTo>
                        <a:pt x="712" y="8298"/>
                      </a:lnTo>
                      <a:lnTo>
                        <a:pt x="746" y="7891"/>
                      </a:lnTo>
                      <a:lnTo>
                        <a:pt x="983" y="6938"/>
                      </a:lnTo>
                      <a:lnTo>
                        <a:pt x="1141" y="6518"/>
                      </a:lnTo>
                      <a:lnTo>
                        <a:pt x="1412" y="6153"/>
                      </a:lnTo>
                      <a:lnTo>
                        <a:pt x="1762" y="5845"/>
                      </a:lnTo>
                      <a:lnTo>
                        <a:pt x="2180" y="5565"/>
                      </a:lnTo>
                      <a:lnTo>
                        <a:pt x="2655" y="5354"/>
                      </a:lnTo>
                      <a:lnTo>
                        <a:pt x="2982" y="4527"/>
                      </a:lnTo>
                      <a:lnTo>
                        <a:pt x="3412" y="3771"/>
                      </a:lnTo>
                      <a:lnTo>
                        <a:pt x="3909" y="3070"/>
                      </a:lnTo>
                      <a:lnTo>
                        <a:pt x="4180" y="2719"/>
                      </a:lnTo>
                      <a:lnTo>
                        <a:pt x="4417" y="2453"/>
                      </a:lnTo>
                      <a:lnTo>
                        <a:pt x="4587" y="2257"/>
                      </a:lnTo>
                      <a:lnTo>
                        <a:pt x="4722" y="2089"/>
                      </a:lnTo>
                      <a:lnTo>
                        <a:pt x="4824" y="1920"/>
                      </a:lnTo>
                      <a:lnTo>
                        <a:pt x="4880" y="1752"/>
                      </a:lnTo>
                      <a:lnTo>
                        <a:pt x="4903" y="1528"/>
                      </a:lnTo>
                      <a:lnTo>
                        <a:pt x="4880" y="1262"/>
                      </a:lnTo>
                      <a:lnTo>
                        <a:pt x="4869" y="925"/>
                      </a:lnTo>
                      <a:lnTo>
                        <a:pt x="4801" y="505"/>
                      </a:lnTo>
                      <a:lnTo>
                        <a:pt x="4801" y="140"/>
                      </a:lnTo>
                      <a:lnTo>
                        <a:pt x="4846" y="70"/>
                      </a:lnTo>
                      <a:lnTo>
                        <a:pt x="4948" y="14"/>
                      </a:lnTo>
                      <a:lnTo>
                        <a:pt x="5084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442" name="Group 11"/>
            <p:cNvGrpSpPr/>
            <p:nvPr/>
          </p:nvGrpSpPr>
          <p:grpSpPr>
            <a:xfrm>
              <a:off x="251583" y="-1"/>
              <a:ext cx="1047077" cy="834286"/>
              <a:chOff x="0" y="0"/>
              <a:chExt cx="1047075" cy="834284"/>
            </a:xfrm>
          </p:grpSpPr>
          <p:sp>
            <p:nvSpPr>
              <p:cNvPr id="439" name="Freeform 6"/>
              <p:cNvSpPr/>
              <p:nvPr/>
            </p:nvSpPr>
            <p:spPr>
              <a:xfrm>
                <a:off x="-1" y="-1"/>
                <a:ext cx="523666" cy="407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807" y="0"/>
                    </a:lnTo>
                    <a:lnTo>
                      <a:pt x="6165" y="67"/>
                    </a:lnTo>
                    <a:lnTo>
                      <a:pt x="7524" y="282"/>
                    </a:lnTo>
                    <a:lnTo>
                      <a:pt x="8830" y="631"/>
                    </a:lnTo>
                    <a:lnTo>
                      <a:pt x="10105" y="1087"/>
                    </a:lnTo>
                    <a:lnTo>
                      <a:pt x="11328" y="1691"/>
                    </a:lnTo>
                    <a:lnTo>
                      <a:pt x="12519" y="2403"/>
                    </a:lnTo>
                    <a:lnTo>
                      <a:pt x="13637" y="3235"/>
                    </a:lnTo>
                    <a:lnTo>
                      <a:pt x="14713" y="4162"/>
                    </a:lnTo>
                    <a:lnTo>
                      <a:pt x="15717" y="5195"/>
                    </a:lnTo>
                    <a:lnTo>
                      <a:pt x="16668" y="6323"/>
                    </a:lnTo>
                    <a:lnTo>
                      <a:pt x="17556" y="7531"/>
                    </a:lnTo>
                    <a:lnTo>
                      <a:pt x="18350" y="8847"/>
                    </a:lnTo>
                    <a:lnTo>
                      <a:pt x="19071" y="10216"/>
                    </a:lnTo>
                    <a:lnTo>
                      <a:pt x="19709" y="11679"/>
                    </a:lnTo>
                    <a:lnTo>
                      <a:pt x="20283" y="13183"/>
                    </a:lnTo>
                    <a:lnTo>
                      <a:pt x="20733" y="14767"/>
                    </a:lnTo>
                    <a:lnTo>
                      <a:pt x="21109" y="16418"/>
                    </a:lnTo>
                    <a:lnTo>
                      <a:pt x="21381" y="18096"/>
                    </a:lnTo>
                    <a:lnTo>
                      <a:pt x="21548" y="19828"/>
                    </a:lnTo>
                    <a:lnTo>
                      <a:pt x="21600" y="21600"/>
                    </a:lnTo>
                    <a:lnTo>
                      <a:pt x="16793" y="21600"/>
                    </a:lnTo>
                    <a:lnTo>
                      <a:pt x="15414" y="21533"/>
                    </a:lnTo>
                    <a:lnTo>
                      <a:pt x="14076" y="21305"/>
                    </a:lnTo>
                    <a:lnTo>
                      <a:pt x="12749" y="20969"/>
                    </a:lnTo>
                    <a:lnTo>
                      <a:pt x="11484" y="20499"/>
                    </a:lnTo>
                    <a:lnTo>
                      <a:pt x="10251" y="19895"/>
                    </a:lnTo>
                    <a:lnTo>
                      <a:pt x="9081" y="19197"/>
                    </a:lnTo>
                    <a:lnTo>
                      <a:pt x="7942" y="18365"/>
                    </a:lnTo>
                    <a:lnTo>
                      <a:pt x="6866" y="17438"/>
                    </a:lnTo>
                    <a:lnTo>
                      <a:pt x="5862" y="16391"/>
                    </a:lnTo>
                    <a:lnTo>
                      <a:pt x="4922" y="15277"/>
                    </a:lnTo>
                    <a:lnTo>
                      <a:pt x="4044" y="14055"/>
                    </a:lnTo>
                    <a:lnTo>
                      <a:pt x="3229" y="12740"/>
                    </a:lnTo>
                    <a:lnTo>
                      <a:pt x="2518" y="11384"/>
                    </a:lnTo>
                    <a:lnTo>
                      <a:pt x="1871" y="9921"/>
                    </a:lnTo>
                    <a:lnTo>
                      <a:pt x="1327" y="8417"/>
                    </a:lnTo>
                    <a:lnTo>
                      <a:pt x="846" y="6833"/>
                    </a:lnTo>
                    <a:lnTo>
                      <a:pt x="491" y="5182"/>
                    </a:lnTo>
                    <a:lnTo>
                      <a:pt x="230" y="3504"/>
                    </a:lnTo>
                    <a:lnTo>
                      <a:pt x="52" y="17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E3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440" name="Rectangle 8"/>
              <p:cNvSpPr/>
              <p:nvPr/>
            </p:nvSpPr>
            <p:spPr>
              <a:xfrm>
                <a:off x="465395" y="373684"/>
                <a:ext cx="116033" cy="460601"/>
              </a:xfrm>
              <a:prstGeom prst="rect">
                <a:avLst/>
              </a:prstGeom>
              <a:solidFill>
                <a:srgbClr val="50B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441" name="Freeform 9"/>
              <p:cNvSpPr/>
              <p:nvPr/>
            </p:nvSpPr>
            <p:spPr>
              <a:xfrm>
                <a:off x="523664" y="-1"/>
                <a:ext cx="523412" cy="407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91" y="0"/>
                    </a:moveTo>
                    <a:lnTo>
                      <a:pt x="21600" y="0"/>
                    </a:lnTo>
                    <a:lnTo>
                      <a:pt x="21537" y="1772"/>
                    </a:lnTo>
                    <a:lnTo>
                      <a:pt x="21391" y="3504"/>
                    </a:lnTo>
                    <a:lnTo>
                      <a:pt x="21109" y="5182"/>
                    </a:lnTo>
                    <a:lnTo>
                      <a:pt x="20743" y="6833"/>
                    </a:lnTo>
                    <a:lnTo>
                      <a:pt x="20272" y="8417"/>
                    </a:lnTo>
                    <a:lnTo>
                      <a:pt x="19729" y="9921"/>
                    </a:lnTo>
                    <a:lnTo>
                      <a:pt x="19080" y="11384"/>
                    </a:lnTo>
                    <a:lnTo>
                      <a:pt x="18359" y="12740"/>
                    </a:lnTo>
                    <a:lnTo>
                      <a:pt x="17543" y="14055"/>
                    </a:lnTo>
                    <a:lnTo>
                      <a:pt x="16676" y="15277"/>
                    </a:lnTo>
                    <a:lnTo>
                      <a:pt x="15735" y="16391"/>
                    </a:lnTo>
                    <a:lnTo>
                      <a:pt x="14731" y="17438"/>
                    </a:lnTo>
                    <a:lnTo>
                      <a:pt x="13654" y="18365"/>
                    </a:lnTo>
                    <a:lnTo>
                      <a:pt x="12515" y="19197"/>
                    </a:lnTo>
                    <a:lnTo>
                      <a:pt x="11344" y="19895"/>
                    </a:lnTo>
                    <a:lnTo>
                      <a:pt x="10110" y="20499"/>
                    </a:lnTo>
                    <a:lnTo>
                      <a:pt x="8845" y="20969"/>
                    </a:lnTo>
                    <a:lnTo>
                      <a:pt x="7517" y="21305"/>
                    </a:lnTo>
                    <a:lnTo>
                      <a:pt x="6168" y="21533"/>
                    </a:lnTo>
                    <a:lnTo>
                      <a:pt x="4788" y="21600"/>
                    </a:lnTo>
                    <a:lnTo>
                      <a:pt x="0" y="21600"/>
                    </a:lnTo>
                    <a:lnTo>
                      <a:pt x="42" y="19828"/>
                    </a:lnTo>
                    <a:lnTo>
                      <a:pt x="209" y="18096"/>
                    </a:lnTo>
                    <a:lnTo>
                      <a:pt x="481" y="16418"/>
                    </a:lnTo>
                    <a:lnTo>
                      <a:pt x="857" y="14767"/>
                    </a:lnTo>
                    <a:lnTo>
                      <a:pt x="1307" y="13183"/>
                    </a:lnTo>
                    <a:lnTo>
                      <a:pt x="1882" y="11679"/>
                    </a:lnTo>
                    <a:lnTo>
                      <a:pt x="2520" y="10216"/>
                    </a:lnTo>
                    <a:lnTo>
                      <a:pt x="3241" y="8847"/>
                    </a:lnTo>
                    <a:lnTo>
                      <a:pt x="4036" y="7531"/>
                    </a:lnTo>
                    <a:lnTo>
                      <a:pt x="4924" y="6323"/>
                    </a:lnTo>
                    <a:lnTo>
                      <a:pt x="5865" y="5195"/>
                    </a:lnTo>
                    <a:lnTo>
                      <a:pt x="6869" y="4162"/>
                    </a:lnTo>
                    <a:lnTo>
                      <a:pt x="7956" y="3235"/>
                    </a:lnTo>
                    <a:lnTo>
                      <a:pt x="9064" y="2403"/>
                    </a:lnTo>
                    <a:lnTo>
                      <a:pt x="10256" y="1691"/>
                    </a:lnTo>
                    <a:lnTo>
                      <a:pt x="11490" y="1087"/>
                    </a:lnTo>
                    <a:lnTo>
                      <a:pt x="12755" y="631"/>
                    </a:lnTo>
                    <a:lnTo>
                      <a:pt x="14062" y="282"/>
                    </a:lnTo>
                    <a:lnTo>
                      <a:pt x="15432" y="67"/>
                    </a:lnTo>
                    <a:lnTo>
                      <a:pt x="16791" y="0"/>
                    </a:lnTo>
                    <a:close/>
                  </a:path>
                </a:pathLst>
              </a:custGeom>
              <a:solidFill>
                <a:srgbClr val="50B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443" name="Freeform 89"/>
            <p:cNvSpPr/>
            <p:nvPr/>
          </p:nvSpPr>
          <p:spPr>
            <a:xfrm>
              <a:off x="570305" y="670837"/>
              <a:ext cx="422503" cy="283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0" h="19822" extrusionOk="0">
                  <a:moveTo>
                    <a:pt x="8" y="15363"/>
                  </a:moveTo>
                  <a:cubicBezTo>
                    <a:pt x="533" y="14102"/>
                    <a:pt x="1284" y="10812"/>
                    <a:pt x="2252" y="8255"/>
                  </a:cubicBezTo>
                  <a:cubicBezTo>
                    <a:pt x="3221" y="5699"/>
                    <a:pt x="4712" y="437"/>
                    <a:pt x="5818" y="25"/>
                  </a:cubicBezTo>
                  <a:cubicBezTo>
                    <a:pt x="6925" y="-387"/>
                    <a:pt x="7953" y="4481"/>
                    <a:pt x="8892" y="5783"/>
                  </a:cubicBezTo>
                  <a:cubicBezTo>
                    <a:pt x="9831" y="7085"/>
                    <a:pt x="10418" y="8226"/>
                    <a:pt x="11452" y="7836"/>
                  </a:cubicBezTo>
                  <a:cubicBezTo>
                    <a:pt x="12487" y="7445"/>
                    <a:pt x="13923" y="2732"/>
                    <a:pt x="15098" y="3442"/>
                  </a:cubicBezTo>
                  <a:cubicBezTo>
                    <a:pt x="16273" y="4152"/>
                    <a:pt x="17894" y="9609"/>
                    <a:pt x="18503" y="12095"/>
                  </a:cubicBezTo>
                  <a:cubicBezTo>
                    <a:pt x="19112" y="14581"/>
                    <a:pt x="21530" y="17360"/>
                    <a:pt x="18753" y="18359"/>
                  </a:cubicBezTo>
                  <a:cubicBezTo>
                    <a:pt x="15976" y="19358"/>
                    <a:pt x="9655" y="21213"/>
                    <a:pt x="1841" y="18087"/>
                  </a:cubicBezTo>
                  <a:cubicBezTo>
                    <a:pt x="403" y="17788"/>
                    <a:pt x="-70" y="17895"/>
                    <a:pt x="8" y="15363"/>
                  </a:cubicBezTo>
                  <a:close/>
                </a:path>
              </a:pathLst>
            </a:custGeom>
            <a:solidFill>
              <a:srgbClr val="66862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Gill Sans MT" panose="020B0502020104020203" pitchFamily="34" charset="0"/>
              </a:endParaRPr>
            </a:p>
          </p:txBody>
        </p:sp>
      </p:grpSp>
      <p:grpSp>
        <p:nvGrpSpPr>
          <p:cNvPr id="555" name="Group 533"/>
          <p:cNvGrpSpPr/>
          <p:nvPr/>
        </p:nvGrpSpPr>
        <p:grpSpPr>
          <a:xfrm>
            <a:off x="5107019" y="2307281"/>
            <a:ext cx="1804087" cy="3823972"/>
            <a:chOff x="0" y="0"/>
            <a:chExt cx="1804086" cy="3823971"/>
          </a:xfrm>
        </p:grpSpPr>
        <p:grpSp>
          <p:nvGrpSpPr>
            <p:cNvPr id="461" name="Group 249"/>
            <p:cNvGrpSpPr/>
            <p:nvPr/>
          </p:nvGrpSpPr>
          <p:grpSpPr>
            <a:xfrm>
              <a:off x="214667" y="2825551"/>
              <a:ext cx="1577601" cy="998421"/>
              <a:chOff x="0" y="0"/>
              <a:chExt cx="1577600" cy="998419"/>
            </a:xfrm>
          </p:grpSpPr>
          <p:grpSp>
            <p:nvGrpSpPr>
              <p:cNvPr id="456" name="Group 250"/>
              <p:cNvGrpSpPr/>
              <p:nvPr/>
            </p:nvGrpSpPr>
            <p:grpSpPr>
              <a:xfrm>
                <a:off x="0" y="360366"/>
                <a:ext cx="1577601" cy="638054"/>
                <a:chOff x="0" y="0"/>
                <a:chExt cx="1577600" cy="638053"/>
              </a:xfrm>
            </p:grpSpPr>
            <p:sp>
              <p:nvSpPr>
                <p:cNvPr id="445" name="Freeform 15"/>
                <p:cNvSpPr/>
                <p:nvPr/>
              </p:nvSpPr>
              <p:spPr>
                <a:xfrm>
                  <a:off x="0" y="-1"/>
                  <a:ext cx="1577601" cy="638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6" y="851"/>
                      </a:lnTo>
                      <a:lnTo>
                        <a:pt x="91" y="1692"/>
                      </a:lnTo>
                      <a:lnTo>
                        <a:pt x="204" y="2524"/>
                      </a:lnTo>
                      <a:lnTo>
                        <a:pt x="355" y="3337"/>
                      </a:lnTo>
                      <a:lnTo>
                        <a:pt x="552" y="4131"/>
                      </a:lnTo>
                      <a:lnTo>
                        <a:pt x="786" y="4907"/>
                      </a:lnTo>
                      <a:lnTo>
                        <a:pt x="1055" y="5655"/>
                      </a:lnTo>
                      <a:lnTo>
                        <a:pt x="1365" y="6402"/>
                      </a:lnTo>
                      <a:lnTo>
                        <a:pt x="1705" y="7103"/>
                      </a:lnTo>
                      <a:lnTo>
                        <a:pt x="2087" y="7786"/>
                      </a:lnTo>
                      <a:lnTo>
                        <a:pt x="2491" y="8431"/>
                      </a:lnTo>
                      <a:lnTo>
                        <a:pt x="2930" y="9066"/>
                      </a:lnTo>
                      <a:lnTo>
                        <a:pt x="3402" y="9646"/>
                      </a:lnTo>
                      <a:lnTo>
                        <a:pt x="3901" y="10197"/>
                      </a:lnTo>
                      <a:lnTo>
                        <a:pt x="4419" y="10721"/>
                      </a:lnTo>
                      <a:lnTo>
                        <a:pt x="4971" y="11188"/>
                      </a:lnTo>
                      <a:lnTo>
                        <a:pt x="5542" y="11627"/>
                      </a:lnTo>
                      <a:lnTo>
                        <a:pt x="6139" y="12020"/>
                      </a:lnTo>
                      <a:lnTo>
                        <a:pt x="6755" y="12356"/>
                      </a:lnTo>
                      <a:lnTo>
                        <a:pt x="7390" y="12665"/>
                      </a:lnTo>
                      <a:lnTo>
                        <a:pt x="8040" y="12917"/>
                      </a:lnTo>
                      <a:lnTo>
                        <a:pt x="8710" y="13104"/>
                      </a:lnTo>
                      <a:lnTo>
                        <a:pt x="9390" y="13253"/>
                      </a:lnTo>
                      <a:lnTo>
                        <a:pt x="10093" y="13338"/>
                      </a:lnTo>
                      <a:lnTo>
                        <a:pt x="10800" y="13366"/>
                      </a:lnTo>
                      <a:lnTo>
                        <a:pt x="11514" y="13338"/>
                      </a:lnTo>
                      <a:lnTo>
                        <a:pt x="12210" y="13253"/>
                      </a:lnTo>
                      <a:lnTo>
                        <a:pt x="12894" y="13104"/>
                      </a:lnTo>
                      <a:lnTo>
                        <a:pt x="13563" y="12917"/>
                      </a:lnTo>
                      <a:lnTo>
                        <a:pt x="14217" y="12665"/>
                      </a:lnTo>
                      <a:lnTo>
                        <a:pt x="14852" y="12356"/>
                      </a:lnTo>
                      <a:lnTo>
                        <a:pt x="15465" y="12020"/>
                      </a:lnTo>
                      <a:lnTo>
                        <a:pt x="16058" y="11627"/>
                      </a:lnTo>
                      <a:lnTo>
                        <a:pt x="16629" y="11188"/>
                      </a:lnTo>
                      <a:lnTo>
                        <a:pt x="17181" y="10721"/>
                      </a:lnTo>
                      <a:lnTo>
                        <a:pt x="17706" y="10197"/>
                      </a:lnTo>
                      <a:lnTo>
                        <a:pt x="18205" y="9646"/>
                      </a:lnTo>
                      <a:lnTo>
                        <a:pt x="18670" y="9066"/>
                      </a:lnTo>
                      <a:lnTo>
                        <a:pt x="19109" y="8431"/>
                      </a:lnTo>
                      <a:lnTo>
                        <a:pt x="19521" y="7786"/>
                      </a:lnTo>
                      <a:lnTo>
                        <a:pt x="19895" y="7103"/>
                      </a:lnTo>
                      <a:lnTo>
                        <a:pt x="20235" y="6402"/>
                      </a:lnTo>
                      <a:lnTo>
                        <a:pt x="20545" y="5655"/>
                      </a:lnTo>
                      <a:lnTo>
                        <a:pt x="20821" y="4907"/>
                      </a:lnTo>
                      <a:lnTo>
                        <a:pt x="21052" y="4131"/>
                      </a:lnTo>
                      <a:lnTo>
                        <a:pt x="21248" y="3337"/>
                      </a:lnTo>
                      <a:lnTo>
                        <a:pt x="21403" y="2524"/>
                      </a:lnTo>
                      <a:lnTo>
                        <a:pt x="21517" y="1692"/>
                      </a:lnTo>
                      <a:lnTo>
                        <a:pt x="21581" y="851"/>
                      </a:lnTo>
                      <a:lnTo>
                        <a:pt x="21600" y="0"/>
                      </a:lnTo>
                      <a:lnTo>
                        <a:pt x="21600" y="8692"/>
                      </a:lnTo>
                      <a:lnTo>
                        <a:pt x="21581" y="9534"/>
                      </a:lnTo>
                      <a:lnTo>
                        <a:pt x="21517" y="10365"/>
                      </a:lnTo>
                      <a:lnTo>
                        <a:pt x="21403" y="11188"/>
                      </a:lnTo>
                      <a:lnTo>
                        <a:pt x="21248" y="11992"/>
                      </a:lnTo>
                      <a:lnTo>
                        <a:pt x="21052" y="12767"/>
                      </a:lnTo>
                      <a:lnTo>
                        <a:pt x="20821" y="13534"/>
                      </a:lnTo>
                      <a:lnTo>
                        <a:pt x="20545" y="14263"/>
                      </a:lnTo>
                      <a:lnTo>
                        <a:pt x="20235" y="14973"/>
                      </a:lnTo>
                      <a:lnTo>
                        <a:pt x="19895" y="15656"/>
                      </a:lnTo>
                      <a:lnTo>
                        <a:pt x="19521" y="16310"/>
                      </a:lnTo>
                      <a:lnTo>
                        <a:pt x="19109" y="16936"/>
                      </a:lnTo>
                      <a:lnTo>
                        <a:pt x="18670" y="17544"/>
                      </a:lnTo>
                      <a:lnTo>
                        <a:pt x="18205" y="18095"/>
                      </a:lnTo>
                      <a:lnTo>
                        <a:pt x="17706" y="18609"/>
                      </a:lnTo>
                      <a:lnTo>
                        <a:pt x="17181" y="19114"/>
                      </a:lnTo>
                      <a:lnTo>
                        <a:pt x="16629" y="19553"/>
                      </a:lnTo>
                      <a:lnTo>
                        <a:pt x="16058" y="19974"/>
                      </a:lnTo>
                      <a:lnTo>
                        <a:pt x="15465" y="20329"/>
                      </a:lnTo>
                      <a:lnTo>
                        <a:pt x="14852" y="20656"/>
                      </a:lnTo>
                      <a:lnTo>
                        <a:pt x="14217" y="20936"/>
                      </a:lnTo>
                      <a:lnTo>
                        <a:pt x="13563" y="21179"/>
                      </a:lnTo>
                      <a:lnTo>
                        <a:pt x="12894" y="21357"/>
                      </a:lnTo>
                      <a:lnTo>
                        <a:pt x="12210" y="21488"/>
                      </a:lnTo>
                      <a:lnTo>
                        <a:pt x="11514" y="21572"/>
                      </a:lnTo>
                      <a:lnTo>
                        <a:pt x="10800" y="21600"/>
                      </a:lnTo>
                      <a:lnTo>
                        <a:pt x="10093" y="21572"/>
                      </a:lnTo>
                      <a:lnTo>
                        <a:pt x="9390" y="21488"/>
                      </a:lnTo>
                      <a:lnTo>
                        <a:pt x="8710" y="21357"/>
                      </a:lnTo>
                      <a:lnTo>
                        <a:pt x="8040" y="21179"/>
                      </a:lnTo>
                      <a:lnTo>
                        <a:pt x="7390" y="20936"/>
                      </a:lnTo>
                      <a:lnTo>
                        <a:pt x="6755" y="20656"/>
                      </a:lnTo>
                      <a:lnTo>
                        <a:pt x="6139" y="20329"/>
                      </a:lnTo>
                      <a:lnTo>
                        <a:pt x="5542" y="19974"/>
                      </a:lnTo>
                      <a:lnTo>
                        <a:pt x="4971" y="19553"/>
                      </a:lnTo>
                      <a:lnTo>
                        <a:pt x="4419" y="19114"/>
                      </a:lnTo>
                      <a:lnTo>
                        <a:pt x="3901" y="18609"/>
                      </a:lnTo>
                      <a:lnTo>
                        <a:pt x="3402" y="18095"/>
                      </a:lnTo>
                      <a:lnTo>
                        <a:pt x="2930" y="17544"/>
                      </a:lnTo>
                      <a:lnTo>
                        <a:pt x="2491" y="16936"/>
                      </a:lnTo>
                      <a:lnTo>
                        <a:pt x="2087" y="16310"/>
                      </a:lnTo>
                      <a:lnTo>
                        <a:pt x="1705" y="15656"/>
                      </a:lnTo>
                      <a:lnTo>
                        <a:pt x="1365" y="14973"/>
                      </a:lnTo>
                      <a:lnTo>
                        <a:pt x="1055" y="14263"/>
                      </a:lnTo>
                      <a:lnTo>
                        <a:pt x="786" y="13534"/>
                      </a:lnTo>
                      <a:lnTo>
                        <a:pt x="552" y="12767"/>
                      </a:lnTo>
                      <a:lnTo>
                        <a:pt x="355" y="11992"/>
                      </a:lnTo>
                      <a:lnTo>
                        <a:pt x="204" y="11188"/>
                      </a:lnTo>
                      <a:lnTo>
                        <a:pt x="91" y="10365"/>
                      </a:lnTo>
                      <a:lnTo>
                        <a:pt x="26" y="9534"/>
                      </a:lnTo>
                      <a:lnTo>
                        <a:pt x="0" y="86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3175" cap="flat">
                  <a:solidFill>
                    <a:srgbClr val="F6C3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46" name="Freeform 16"/>
                <p:cNvSpPr/>
                <p:nvPr/>
              </p:nvSpPr>
              <p:spPr>
                <a:xfrm>
                  <a:off x="91110" y="182498"/>
                  <a:ext cx="60742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6578" y="1192"/>
                      </a:lnTo>
                      <a:lnTo>
                        <a:pt x="13745" y="2345"/>
                      </a:lnTo>
                      <a:lnTo>
                        <a:pt x="21600" y="3477"/>
                      </a:lnTo>
                      <a:lnTo>
                        <a:pt x="21600" y="21600"/>
                      </a:lnTo>
                      <a:lnTo>
                        <a:pt x="13745" y="20527"/>
                      </a:lnTo>
                      <a:lnTo>
                        <a:pt x="6578" y="19394"/>
                      </a:lnTo>
                      <a:lnTo>
                        <a:pt x="0" y="18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47" name="Freeform 17"/>
                <p:cNvSpPr/>
                <p:nvPr/>
              </p:nvSpPr>
              <p:spPr>
                <a:xfrm>
                  <a:off x="1426301" y="182498"/>
                  <a:ext cx="60466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8262"/>
                      </a:lnTo>
                      <a:lnTo>
                        <a:pt x="14893" y="19394"/>
                      </a:lnTo>
                      <a:lnTo>
                        <a:pt x="7693" y="20527"/>
                      </a:lnTo>
                      <a:lnTo>
                        <a:pt x="0" y="21600"/>
                      </a:lnTo>
                      <a:lnTo>
                        <a:pt x="0" y="3477"/>
                      </a:lnTo>
                      <a:lnTo>
                        <a:pt x="7693" y="2345"/>
                      </a:lnTo>
                      <a:lnTo>
                        <a:pt x="14893" y="119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48" name="Freeform 18"/>
                <p:cNvSpPr/>
                <p:nvPr/>
              </p:nvSpPr>
              <p:spPr>
                <a:xfrm>
                  <a:off x="212592" y="268363"/>
                  <a:ext cx="60466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455" y="1137"/>
                      </a:lnTo>
                      <a:lnTo>
                        <a:pt x="21600" y="2274"/>
                      </a:lnTo>
                      <a:lnTo>
                        <a:pt x="21600" y="21600"/>
                      </a:lnTo>
                      <a:lnTo>
                        <a:pt x="10455" y="20570"/>
                      </a:lnTo>
                      <a:lnTo>
                        <a:pt x="0" y="19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49" name="Freeform 19"/>
                <p:cNvSpPr/>
                <p:nvPr/>
              </p:nvSpPr>
              <p:spPr>
                <a:xfrm>
                  <a:off x="1304820" y="268363"/>
                  <a:ext cx="60741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9412"/>
                      </a:lnTo>
                      <a:lnTo>
                        <a:pt x="10996" y="20570"/>
                      </a:lnTo>
                      <a:lnTo>
                        <a:pt x="0" y="21600"/>
                      </a:lnTo>
                      <a:lnTo>
                        <a:pt x="0" y="2274"/>
                      </a:lnTo>
                      <a:lnTo>
                        <a:pt x="10996" y="11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50" name="Freeform 20"/>
                <p:cNvSpPr/>
                <p:nvPr/>
              </p:nvSpPr>
              <p:spPr>
                <a:xfrm>
                  <a:off x="333797" y="321925"/>
                  <a:ext cx="60466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829"/>
                      </a:lnTo>
                      <a:lnTo>
                        <a:pt x="21600" y="1591"/>
                      </a:lnTo>
                      <a:lnTo>
                        <a:pt x="21600" y="21600"/>
                      </a:lnTo>
                      <a:lnTo>
                        <a:pt x="10652" y="20861"/>
                      </a:lnTo>
                      <a:lnTo>
                        <a:pt x="0" y="200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51" name="Freeform 21"/>
                <p:cNvSpPr/>
                <p:nvPr/>
              </p:nvSpPr>
              <p:spPr>
                <a:xfrm>
                  <a:off x="1183614" y="321925"/>
                  <a:ext cx="60190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099"/>
                      </a:lnTo>
                      <a:lnTo>
                        <a:pt x="10998" y="20861"/>
                      </a:lnTo>
                      <a:lnTo>
                        <a:pt x="0" y="21600"/>
                      </a:lnTo>
                      <a:lnTo>
                        <a:pt x="0" y="1591"/>
                      </a:lnTo>
                      <a:lnTo>
                        <a:pt x="10998" y="82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52" name="Freeform 22"/>
                <p:cNvSpPr/>
                <p:nvPr/>
              </p:nvSpPr>
              <p:spPr>
                <a:xfrm>
                  <a:off x="485649" y="364996"/>
                  <a:ext cx="60466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537"/>
                      </a:lnTo>
                      <a:lnTo>
                        <a:pt x="21600" y="980"/>
                      </a:lnTo>
                      <a:lnTo>
                        <a:pt x="21600" y="21600"/>
                      </a:lnTo>
                      <a:lnTo>
                        <a:pt x="10652" y="21203"/>
                      </a:lnTo>
                      <a:lnTo>
                        <a:pt x="0" y="20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53" name="Freeform 23"/>
                <p:cNvSpPr/>
                <p:nvPr/>
              </p:nvSpPr>
              <p:spPr>
                <a:xfrm>
                  <a:off x="1031763" y="364996"/>
                  <a:ext cx="60741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714"/>
                      </a:lnTo>
                      <a:lnTo>
                        <a:pt x="10898" y="21203"/>
                      </a:lnTo>
                      <a:lnTo>
                        <a:pt x="0" y="21600"/>
                      </a:lnTo>
                      <a:lnTo>
                        <a:pt x="0" y="980"/>
                      </a:lnTo>
                      <a:lnTo>
                        <a:pt x="10898" y="5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54" name="Freeform 24"/>
                <p:cNvSpPr/>
                <p:nvPr/>
              </p:nvSpPr>
              <p:spPr>
                <a:xfrm>
                  <a:off x="667595" y="391501"/>
                  <a:ext cx="60465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49" y="169"/>
                      </a:lnTo>
                      <a:lnTo>
                        <a:pt x="21600" y="290"/>
                      </a:lnTo>
                      <a:lnTo>
                        <a:pt x="21600" y="21600"/>
                      </a:lnTo>
                      <a:lnTo>
                        <a:pt x="10849" y="21527"/>
                      </a:lnTo>
                      <a:lnTo>
                        <a:pt x="0" y="213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55" name="Freeform 25"/>
                <p:cNvSpPr/>
                <p:nvPr/>
              </p:nvSpPr>
              <p:spPr>
                <a:xfrm>
                  <a:off x="849541" y="391501"/>
                  <a:ext cx="61018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310"/>
                      </a:lnTo>
                      <a:lnTo>
                        <a:pt x="10751" y="21527"/>
                      </a:lnTo>
                      <a:lnTo>
                        <a:pt x="0" y="21600"/>
                      </a:lnTo>
                      <a:lnTo>
                        <a:pt x="0" y="290"/>
                      </a:lnTo>
                      <a:lnTo>
                        <a:pt x="10751" y="16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460" name="Group 251"/>
              <p:cNvGrpSpPr/>
              <p:nvPr/>
            </p:nvGrpSpPr>
            <p:grpSpPr>
              <a:xfrm>
                <a:off x="0" y="0"/>
                <a:ext cx="1577601" cy="759811"/>
                <a:chOff x="0" y="0"/>
                <a:chExt cx="1577600" cy="759810"/>
              </a:xfrm>
            </p:grpSpPr>
            <p:sp>
              <p:nvSpPr>
                <p:cNvPr id="457" name="Freeform 26"/>
                <p:cNvSpPr/>
                <p:nvPr/>
              </p:nvSpPr>
              <p:spPr>
                <a:xfrm>
                  <a:off x="0" y="-1"/>
                  <a:ext cx="1577601" cy="7598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484" y="16"/>
                      </a:lnTo>
                      <a:lnTo>
                        <a:pt x="12157" y="71"/>
                      </a:lnTo>
                      <a:lnTo>
                        <a:pt x="12815" y="165"/>
                      </a:lnTo>
                      <a:lnTo>
                        <a:pt x="13461" y="298"/>
                      </a:lnTo>
                      <a:lnTo>
                        <a:pt x="14093" y="463"/>
                      </a:lnTo>
                      <a:lnTo>
                        <a:pt x="14709" y="667"/>
                      </a:lnTo>
                      <a:lnTo>
                        <a:pt x="15298" y="903"/>
                      </a:lnTo>
                      <a:lnTo>
                        <a:pt x="15884" y="1162"/>
                      </a:lnTo>
                      <a:lnTo>
                        <a:pt x="16440" y="1460"/>
                      </a:lnTo>
                      <a:lnTo>
                        <a:pt x="16973" y="1790"/>
                      </a:lnTo>
                      <a:lnTo>
                        <a:pt x="17491" y="2143"/>
                      </a:lnTo>
                      <a:lnTo>
                        <a:pt x="17975" y="2519"/>
                      </a:lnTo>
                      <a:lnTo>
                        <a:pt x="18440" y="2935"/>
                      </a:lnTo>
                      <a:lnTo>
                        <a:pt x="18878" y="3367"/>
                      </a:lnTo>
                      <a:lnTo>
                        <a:pt x="19287" y="3830"/>
                      </a:lnTo>
                      <a:lnTo>
                        <a:pt x="19668" y="4325"/>
                      </a:lnTo>
                      <a:lnTo>
                        <a:pt x="20020" y="4843"/>
                      </a:lnTo>
                      <a:lnTo>
                        <a:pt x="20337" y="5376"/>
                      </a:lnTo>
                      <a:lnTo>
                        <a:pt x="20625" y="5934"/>
                      </a:lnTo>
                      <a:lnTo>
                        <a:pt x="20882" y="6507"/>
                      </a:lnTo>
                      <a:lnTo>
                        <a:pt x="21097" y="7103"/>
                      </a:lnTo>
                      <a:lnTo>
                        <a:pt x="21275" y="7731"/>
                      </a:lnTo>
                      <a:lnTo>
                        <a:pt x="21419" y="8359"/>
                      </a:lnTo>
                      <a:lnTo>
                        <a:pt x="21524" y="9010"/>
                      </a:lnTo>
                      <a:lnTo>
                        <a:pt x="21581" y="9678"/>
                      </a:lnTo>
                      <a:lnTo>
                        <a:pt x="21600" y="10360"/>
                      </a:lnTo>
                      <a:lnTo>
                        <a:pt x="21581" y="11083"/>
                      </a:lnTo>
                      <a:lnTo>
                        <a:pt x="21517" y="11781"/>
                      </a:lnTo>
                      <a:lnTo>
                        <a:pt x="21403" y="12480"/>
                      </a:lnTo>
                      <a:lnTo>
                        <a:pt x="21248" y="13162"/>
                      </a:lnTo>
                      <a:lnTo>
                        <a:pt x="21052" y="13830"/>
                      </a:lnTo>
                      <a:lnTo>
                        <a:pt x="20821" y="14481"/>
                      </a:lnTo>
                      <a:lnTo>
                        <a:pt x="20545" y="15125"/>
                      </a:lnTo>
                      <a:lnTo>
                        <a:pt x="20235" y="15737"/>
                      </a:lnTo>
                      <a:lnTo>
                        <a:pt x="19895" y="16333"/>
                      </a:lnTo>
                      <a:lnTo>
                        <a:pt x="19521" y="16906"/>
                      </a:lnTo>
                      <a:lnTo>
                        <a:pt x="19109" y="17456"/>
                      </a:lnTo>
                      <a:lnTo>
                        <a:pt x="18670" y="17974"/>
                      </a:lnTo>
                      <a:lnTo>
                        <a:pt x="18205" y="18460"/>
                      </a:lnTo>
                      <a:lnTo>
                        <a:pt x="17706" y="18924"/>
                      </a:lnTo>
                      <a:lnTo>
                        <a:pt x="17181" y="19363"/>
                      </a:lnTo>
                      <a:lnTo>
                        <a:pt x="16629" y="19756"/>
                      </a:lnTo>
                      <a:lnTo>
                        <a:pt x="16058" y="20124"/>
                      </a:lnTo>
                      <a:lnTo>
                        <a:pt x="15465" y="20454"/>
                      </a:lnTo>
                      <a:lnTo>
                        <a:pt x="14852" y="20752"/>
                      </a:lnTo>
                      <a:lnTo>
                        <a:pt x="14217" y="20996"/>
                      </a:lnTo>
                      <a:lnTo>
                        <a:pt x="13563" y="21208"/>
                      </a:lnTo>
                      <a:lnTo>
                        <a:pt x="12894" y="21380"/>
                      </a:lnTo>
                      <a:lnTo>
                        <a:pt x="12210" y="21490"/>
                      </a:lnTo>
                      <a:lnTo>
                        <a:pt x="11514" y="21569"/>
                      </a:lnTo>
                      <a:lnTo>
                        <a:pt x="10800" y="21600"/>
                      </a:lnTo>
                      <a:lnTo>
                        <a:pt x="10093" y="21569"/>
                      </a:lnTo>
                      <a:lnTo>
                        <a:pt x="9390" y="21490"/>
                      </a:lnTo>
                      <a:lnTo>
                        <a:pt x="8710" y="21380"/>
                      </a:lnTo>
                      <a:lnTo>
                        <a:pt x="8040" y="21208"/>
                      </a:lnTo>
                      <a:lnTo>
                        <a:pt x="7390" y="20996"/>
                      </a:lnTo>
                      <a:lnTo>
                        <a:pt x="6755" y="20752"/>
                      </a:lnTo>
                      <a:lnTo>
                        <a:pt x="6139" y="20454"/>
                      </a:lnTo>
                      <a:lnTo>
                        <a:pt x="5542" y="20124"/>
                      </a:lnTo>
                      <a:lnTo>
                        <a:pt x="4971" y="19756"/>
                      </a:lnTo>
                      <a:lnTo>
                        <a:pt x="4419" y="19363"/>
                      </a:lnTo>
                      <a:lnTo>
                        <a:pt x="3901" y="18924"/>
                      </a:lnTo>
                      <a:lnTo>
                        <a:pt x="3402" y="18460"/>
                      </a:lnTo>
                      <a:lnTo>
                        <a:pt x="2930" y="17974"/>
                      </a:lnTo>
                      <a:lnTo>
                        <a:pt x="2491" y="17456"/>
                      </a:lnTo>
                      <a:lnTo>
                        <a:pt x="2087" y="16906"/>
                      </a:lnTo>
                      <a:lnTo>
                        <a:pt x="1705" y="16333"/>
                      </a:lnTo>
                      <a:lnTo>
                        <a:pt x="1365" y="15737"/>
                      </a:lnTo>
                      <a:lnTo>
                        <a:pt x="1055" y="15125"/>
                      </a:lnTo>
                      <a:lnTo>
                        <a:pt x="786" y="14481"/>
                      </a:lnTo>
                      <a:lnTo>
                        <a:pt x="552" y="13830"/>
                      </a:lnTo>
                      <a:lnTo>
                        <a:pt x="355" y="13162"/>
                      </a:lnTo>
                      <a:lnTo>
                        <a:pt x="204" y="12480"/>
                      </a:lnTo>
                      <a:lnTo>
                        <a:pt x="91" y="11781"/>
                      </a:lnTo>
                      <a:lnTo>
                        <a:pt x="26" y="11083"/>
                      </a:lnTo>
                      <a:lnTo>
                        <a:pt x="0" y="10360"/>
                      </a:lnTo>
                      <a:lnTo>
                        <a:pt x="19" y="9678"/>
                      </a:lnTo>
                      <a:lnTo>
                        <a:pt x="87" y="9010"/>
                      </a:lnTo>
                      <a:lnTo>
                        <a:pt x="189" y="8359"/>
                      </a:lnTo>
                      <a:lnTo>
                        <a:pt x="329" y="7731"/>
                      </a:lnTo>
                      <a:lnTo>
                        <a:pt x="510" y="7103"/>
                      </a:lnTo>
                      <a:lnTo>
                        <a:pt x="730" y="6507"/>
                      </a:lnTo>
                      <a:lnTo>
                        <a:pt x="975" y="5934"/>
                      </a:lnTo>
                      <a:lnTo>
                        <a:pt x="1266" y="5376"/>
                      </a:lnTo>
                      <a:lnTo>
                        <a:pt x="1588" y="4843"/>
                      </a:lnTo>
                      <a:lnTo>
                        <a:pt x="1935" y="4325"/>
                      </a:lnTo>
                      <a:lnTo>
                        <a:pt x="2313" y="3830"/>
                      </a:lnTo>
                      <a:lnTo>
                        <a:pt x="2729" y="3367"/>
                      </a:lnTo>
                      <a:lnTo>
                        <a:pt x="3160" y="2935"/>
                      </a:lnTo>
                      <a:lnTo>
                        <a:pt x="3625" y="2519"/>
                      </a:lnTo>
                      <a:lnTo>
                        <a:pt x="4117" y="2143"/>
                      </a:lnTo>
                      <a:lnTo>
                        <a:pt x="4631" y="1790"/>
                      </a:lnTo>
                      <a:lnTo>
                        <a:pt x="5168" y="1460"/>
                      </a:lnTo>
                      <a:lnTo>
                        <a:pt x="5723" y="1162"/>
                      </a:lnTo>
                      <a:lnTo>
                        <a:pt x="6302" y="903"/>
                      </a:lnTo>
                      <a:lnTo>
                        <a:pt x="6899" y="667"/>
                      </a:lnTo>
                      <a:lnTo>
                        <a:pt x="7507" y="463"/>
                      </a:lnTo>
                      <a:lnTo>
                        <a:pt x="8146" y="298"/>
                      </a:lnTo>
                      <a:lnTo>
                        <a:pt x="8789" y="165"/>
                      </a:lnTo>
                      <a:lnTo>
                        <a:pt x="9450" y="71"/>
                      </a:lnTo>
                      <a:lnTo>
                        <a:pt x="10120" y="16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58" name="Freeform 27"/>
                <p:cNvSpPr/>
                <p:nvPr/>
              </p:nvSpPr>
              <p:spPr>
                <a:xfrm>
                  <a:off x="121205" y="91111"/>
                  <a:ext cx="1335191" cy="545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662" y="44"/>
                      </a:lnTo>
                      <a:lnTo>
                        <a:pt x="12488" y="131"/>
                      </a:lnTo>
                      <a:lnTo>
                        <a:pt x="13297" y="306"/>
                      </a:lnTo>
                      <a:lnTo>
                        <a:pt x="14065" y="535"/>
                      </a:lnTo>
                      <a:lnTo>
                        <a:pt x="14793" y="819"/>
                      </a:lnTo>
                      <a:lnTo>
                        <a:pt x="15494" y="1158"/>
                      </a:lnTo>
                      <a:lnTo>
                        <a:pt x="16164" y="1541"/>
                      </a:lnTo>
                      <a:lnTo>
                        <a:pt x="16790" y="1978"/>
                      </a:lnTo>
                      <a:lnTo>
                        <a:pt x="17388" y="2447"/>
                      </a:lnTo>
                      <a:lnTo>
                        <a:pt x="17951" y="2939"/>
                      </a:lnTo>
                      <a:lnTo>
                        <a:pt x="18473" y="3474"/>
                      </a:lnTo>
                      <a:lnTo>
                        <a:pt x="18960" y="4042"/>
                      </a:lnTo>
                      <a:lnTo>
                        <a:pt x="19402" y="4632"/>
                      </a:lnTo>
                      <a:lnTo>
                        <a:pt x="19813" y="5244"/>
                      </a:lnTo>
                      <a:lnTo>
                        <a:pt x="20175" y="5845"/>
                      </a:lnTo>
                      <a:lnTo>
                        <a:pt x="20510" y="6479"/>
                      </a:lnTo>
                      <a:lnTo>
                        <a:pt x="20787" y="7124"/>
                      </a:lnTo>
                      <a:lnTo>
                        <a:pt x="21037" y="7746"/>
                      </a:lnTo>
                      <a:lnTo>
                        <a:pt x="21238" y="8391"/>
                      </a:lnTo>
                      <a:lnTo>
                        <a:pt x="21395" y="9014"/>
                      </a:lnTo>
                      <a:lnTo>
                        <a:pt x="21511" y="9647"/>
                      </a:lnTo>
                      <a:lnTo>
                        <a:pt x="21578" y="10237"/>
                      </a:lnTo>
                      <a:lnTo>
                        <a:pt x="21600" y="10816"/>
                      </a:lnTo>
                      <a:lnTo>
                        <a:pt x="21578" y="11406"/>
                      </a:lnTo>
                      <a:lnTo>
                        <a:pt x="21511" y="12018"/>
                      </a:lnTo>
                      <a:lnTo>
                        <a:pt x="21395" y="12619"/>
                      </a:lnTo>
                      <a:lnTo>
                        <a:pt x="21238" y="13253"/>
                      </a:lnTo>
                      <a:lnTo>
                        <a:pt x="21037" y="13876"/>
                      </a:lnTo>
                      <a:lnTo>
                        <a:pt x="20787" y="14520"/>
                      </a:lnTo>
                      <a:lnTo>
                        <a:pt x="20510" y="15143"/>
                      </a:lnTo>
                      <a:lnTo>
                        <a:pt x="20175" y="15777"/>
                      </a:lnTo>
                      <a:lnTo>
                        <a:pt x="19813" y="16399"/>
                      </a:lnTo>
                      <a:lnTo>
                        <a:pt x="19402" y="16989"/>
                      </a:lnTo>
                      <a:lnTo>
                        <a:pt x="18960" y="17579"/>
                      </a:lnTo>
                      <a:lnTo>
                        <a:pt x="18473" y="18126"/>
                      </a:lnTo>
                      <a:lnTo>
                        <a:pt x="17951" y="18683"/>
                      </a:lnTo>
                      <a:lnTo>
                        <a:pt x="17388" y="19175"/>
                      </a:lnTo>
                      <a:lnTo>
                        <a:pt x="16790" y="19644"/>
                      </a:lnTo>
                      <a:lnTo>
                        <a:pt x="16164" y="20059"/>
                      </a:lnTo>
                      <a:lnTo>
                        <a:pt x="15494" y="20442"/>
                      </a:lnTo>
                      <a:lnTo>
                        <a:pt x="14793" y="20781"/>
                      </a:lnTo>
                      <a:lnTo>
                        <a:pt x="14065" y="21076"/>
                      </a:lnTo>
                      <a:lnTo>
                        <a:pt x="13297" y="21294"/>
                      </a:lnTo>
                      <a:lnTo>
                        <a:pt x="12488" y="21469"/>
                      </a:lnTo>
                      <a:lnTo>
                        <a:pt x="11662" y="21567"/>
                      </a:lnTo>
                      <a:lnTo>
                        <a:pt x="10800" y="21600"/>
                      </a:lnTo>
                      <a:lnTo>
                        <a:pt x="9942" y="21567"/>
                      </a:lnTo>
                      <a:lnTo>
                        <a:pt x="9112" y="21469"/>
                      </a:lnTo>
                      <a:lnTo>
                        <a:pt x="8312" y="21294"/>
                      </a:lnTo>
                      <a:lnTo>
                        <a:pt x="7548" y="21076"/>
                      </a:lnTo>
                      <a:lnTo>
                        <a:pt x="6811" y="20781"/>
                      </a:lnTo>
                      <a:lnTo>
                        <a:pt x="6115" y="20442"/>
                      </a:lnTo>
                      <a:lnTo>
                        <a:pt x="5440" y="20059"/>
                      </a:lnTo>
                      <a:lnTo>
                        <a:pt x="4810" y="19644"/>
                      </a:lnTo>
                      <a:lnTo>
                        <a:pt x="4216" y="19175"/>
                      </a:lnTo>
                      <a:lnTo>
                        <a:pt x="3658" y="18683"/>
                      </a:lnTo>
                      <a:lnTo>
                        <a:pt x="3131" y="18126"/>
                      </a:lnTo>
                      <a:lnTo>
                        <a:pt x="2649" y="17579"/>
                      </a:lnTo>
                      <a:lnTo>
                        <a:pt x="2202" y="16989"/>
                      </a:lnTo>
                      <a:lnTo>
                        <a:pt x="1791" y="16399"/>
                      </a:lnTo>
                      <a:lnTo>
                        <a:pt x="1425" y="15777"/>
                      </a:lnTo>
                      <a:lnTo>
                        <a:pt x="1099" y="15143"/>
                      </a:lnTo>
                      <a:lnTo>
                        <a:pt x="813" y="14520"/>
                      </a:lnTo>
                      <a:lnTo>
                        <a:pt x="567" y="13876"/>
                      </a:lnTo>
                      <a:lnTo>
                        <a:pt x="362" y="13253"/>
                      </a:lnTo>
                      <a:lnTo>
                        <a:pt x="210" y="12619"/>
                      </a:lnTo>
                      <a:lnTo>
                        <a:pt x="94" y="12018"/>
                      </a:lnTo>
                      <a:lnTo>
                        <a:pt x="22" y="11406"/>
                      </a:lnTo>
                      <a:lnTo>
                        <a:pt x="0" y="10816"/>
                      </a:lnTo>
                      <a:lnTo>
                        <a:pt x="22" y="10237"/>
                      </a:lnTo>
                      <a:lnTo>
                        <a:pt x="94" y="9647"/>
                      </a:lnTo>
                      <a:lnTo>
                        <a:pt x="210" y="9014"/>
                      </a:lnTo>
                      <a:lnTo>
                        <a:pt x="362" y="8391"/>
                      </a:lnTo>
                      <a:lnTo>
                        <a:pt x="567" y="7746"/>
                      </a:lnTo>
                      <a:lnTo>
                        <a:pt x="813" y="7124"/>
                      </a:lnTo>
                      <a:lnTo>
                        <a:pt x="1099" y="6479"/>
                      </a:lnTo>
                      <a:lnTo>
                        <a:pt x="1425" y="5845"/>
                      </a:lnTo>
                      <a:lnTo>
                        <a:pt x="1791" y="5244"/>
                      </a:lnTo>
                      <a:lnTo>
                        <a:pt x="2202" y="4632"/>
                      </a:lnTo>
                      <a:lnTo>
                        <a:pt x="2649" y="4042"/>
                      </a:lnTo>
                      <a:lnTo>
                        <a:pt x="3131" y="3474"/>
                      </a:lnTo>
                      <a:lnTo>
                        <a:pt x="3658" y="2939"/>
                      </a:lnTo>
                      <a:lnTo>
                        <a:pt x="4216" y="2447"/>
                      </a:lnTo>
                      <a:lnTo>
                        <a:pt x="4810" y="1978"/>
                      </a:lnTo>
                      <a:lnTo>
                        <a:pt x="5440" y="1541"/>
                      </a:lnTo>
                      <a:lnTo>
                        <a:pt x="6115" y="1158"/>
                      </a:lnTo>
                      <a:lnTo>
                        <a:pt x="6811" y="819"/>
                      </a:lnTo>
                      <a:lnTo>
                        <a:pt x="7548" y="535"/>
                      </a:lnTo>
                      <a:lnTo>
                        <a:pt x="8312" y="306"/>
                      </a:lnTo>
                      <a:lnTo>
                        <a:pt x="9112" y="131"/>
                      </a:lnTo>
                      <a:lnTo>
                        <a:pt x="9942" y="4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E8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59" name="Freeform 28"/>
                <p:cNvSpPr/>
                <p:nvPr/>
              </p:nvSpPr>
              <p:spPr>
                <a:xfrm>
                  <a:off x="515743" y="212592"/>
                  <a:ext cx="527893" cy="425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084" y="0"/>
                      </a:moveTo>
                      <a:lnTo>
                        <a:pt x="5174" y="42"/>
                      </a:lnTo>
                      <a:lnTo>
                        <a:pt x="5468" y="266"/>
                      </a:lnTo>
                      <a:lnTo>
                        <a:pt x="5829" y="477"/>
                      </a:lnTo>
                      <a:lnTo>
                        <a:pt x="6259" y="701"/>
                      </a:lnTo>
                      <a:lnTo>
                        <a:pt x="6982" y="967"/>
                      </a:lnTo>
                      <a:lnTo>
                        <a:pt x="7750" y="1163"/>
                      </a:lnTo>
                      <a:lnTo>
                        <a:pt x="8563" y="1290"/>
                      </a:lnTo>
                      <a:lnTo>
                        <a:pt x="9410" y="1332"/>
                      </a:lnTo>
                      <a:lnTo>
                        <a:pt x="10269" y="1304"/>
                      </a:lnTo>
                      <a:lnTo>
                        <a:pt x="10856" y="1304"/>
                      </a:lnTo>
                      <a:lnTo>
                        <a:pt x="11896" y="1332"/>
                      </a:lnTo>
                      <a:lnTo>
                        <a:pt x="12879" y="1388"/>
                      </a:lnTo>
                      <a:lnTo>
                        <a:pt x="13782" y="1500"/>
                      </a:lnTo>
                      <a:lnTo>
                        <a:pt x="14641" y="1696"/>
                      </a:lnTo>
                      <a:lnTo>
                        <a:pt x="15432" y="1920"/>
                      </a:lnTo>
                      <a:lnTo>
                        <a:pt x="16155" y="2215"/>
                      </a:lnTo>
                      <a:lnTo>
                        <a:pt x="16821" y="2551"/>
                      </a:lnTo>
                      <a:lnTo>
                        <a:pt x="17409" y="2986"/>
                      </a:lnTo>
                      <a:lnTo>
                        <a:pt x="17940" y="3448"/>
                      </a:lnTo>
                      <a:lnTo>
                        <a:pt x="18392" y="4009"/>
                      </a:lnTo>
                      <a:lnTo>
                        <a:pt x="18776" y="4640"/>
                      </a:lnTo>
                      <a:lnTo>
                        <a:pt x="19092" y="5354"/>
                      </a:lnTo>
                      <a:lnTo>
                        <a:pt x="19567" y="5551"/>
                      </a:lnTo>
                      <a:lnTo>
                        <a:pt x="19973" y="5845"/>
                      </a:lnTo>
                      <a:lnTo>
                        <a:pt x="20323" y="6153"/>
                      </a:lnTo>
                      <a:lnTo>
                        <a:pt x="20606" y="6518"/>
                      </a:lnTo>
                      <a:lnTo>
                        <a:pt x="20753" y="6910"/>
                      </a:lnTo>
                      <a:lnTo>
                        <a:pt x="20990" y="7863"/>
                      </a:lnTo>
                      <a:lnTo>
                        <a:pt x="21035" y="8298"/>
                      </a:lnTo>
                      <a:lnTo>
                        <a:pt x="20956" y="8718"/>
                      </a:lnTo>
                      <a:lnTo>
                        <a:pt x="20753" y="9083"/>
                      </a:lnTo>
                      <a:lnTo>
                        <a:pt x="20459" y="9391"/>
                      </a:lnTo>
                      <a:lnTo>
                        <a:pt x="20075" y="9644"/>
                      </a:lnTo>
                      <a:lnTo>
                        <a:pt x="19600" y="9812"/>
                      </a:lnTo>
                      <a:lnTo>
                        <a:pt x="19487" y="10485"/>
                      </a:lnTo>
                      <a:lnTo>
                        <a:pt x="19307" y="11143"/>
                      </a:lnTo>
                      <a:lnTo>
                        <a:pt x="19069" y="11774"/>
                      </a:lnTo>
                      <a:lnTo>
                        <a:pt x="18764" y="12363"/>
                      </a:lnTo>
                      <a:lnTo>
                        <a:pt x="18392" y="12952"/>
                      </a:lnTo>
                      <a:lnTo>
                        <a:pt x="17940" y="13484"/>
                      </a:lnTo>
                      <a:lnTo>
                        <a:pt x="17409" y="13975"/>
                      </a:lnTo>
                      <a:lnTo>
                        <a:pt x="16799" y="14437"/>
                      </a:lnTo>
                      <a:lnTo>
                        <a:pt x="16110" y="14830"/>
                      </a:lnTo>
                      <a:lnTo>
                        <a:pt x="15353" y="15194"/>
                      </a:lnTo>
                      <a:lnTo>
                        <a:pt x="15488" y="16792"/>
                      </a:lnTo>
                      <a:lnTo>
                        <a:pt x="15567" y="17115"/>
                      </a:lnTo>
                      <a:lnTo>
                        <a:pt x="15726" y="17381"/>
                      </a:lnTo>
                      <a:lnTo>
                        <a:pt x="15951" y="17619"/>
                      </a:lnTo>
                      <a:lnTo>
                        <a:pt x="16245" y="17815"/>
                      </a:lnTo>
                      <a:lnTo>
                        <a:pt x="21600" y="20310"/>
                      </a:lnTo>
                      <a:lnTo>
                        <a:pt x="19996" y="20675"/>
                      </a:lnTo>
                      <a:lnTo>
                        <a:pt x="18290" y="20983"/>
                      </a:lnTo>
                      <a:lnTo>
                        <a:pt x="16539" y="21250"/>
                      </a:lnTo>
                      <a:lnTo>
                        <a:pt x="14720" y="21446"/>
                      </a:lnTo>
                      <a:lnTo>
                        <a:pt x="12822" y="21572"/>
                      </a:lnTo>
                      <a:lnTo>
                        <a:pt x="10856" y="21600"/>
                      </a:lnTo>
                      <a:lnTo>
                        <a:pt x="8879" y="21572"/>
                      </a:lnTo>
                      <a:lnTo>
                        <a:pt x="6982" y="21446"/>
                      </a:lnTo>
                      <a:lnTo>
                        <a:pt x="5118" y="21250"/>
                      </a:lnTo>
                      <a:lnTo>
                        <a:pt x="3355" y="20983"/>
                      </a:lnTo>
                      <a:lnTo>
                        <a:pt x="1649" y="20647"/>
                      </a:lnTo>
                      <a:lnTo>
                        <a:pt x="0" y="20254"/>
                      </a:lnTo>
                      <a:lnTo>
                        <a:pt x="5468" y="17801"/>
                      </a:lnTo>
                      <a:lnTo>
                        <a:pt x="5784" y="17619"/>
                      </a:lnTo>
                      <a:lnTo>
                        <a:pt x="5999" y="17381"/>
                      </a:lnTo>
                      <a:lnTo>
                        <a:pt x="6179" y="17087"/>
                      </a:lnTo>
                      <a:lnTo>
                        <a:pt x="6259" y="16792"/>
                      </a:lnTo>
                      <a:lnTo>
                        <a:pt x="6394" y="15194"/>
                      </a:lnTo>
                      <a:lnTo>
                        <a:pt x="5626" y="14830"/>
                      </a:lnTo>
                      <a:lnTo>
                        <a:pt x="4948" y="14437"/>
                      </a:lnTo>
                      <a:lnTo>
                        <a:pt x="4338" y="13975"/>
                      </a:lnTo>
                      <a:lnTo>
                        <a:pt x="3807" y="13484"/>
                      </a:lnTo>
                      <a:lnTo>
                        <a:pt x="3355" y="12952"/>
                      </a:lnTo>
                      <a:lnTo>
                        <a:pt x="2982" y="12363"/>
                      </a:lnTo>
                      <a:lnTo>
                        <a:pt x="2689" y="11774"/>
                      </a:lnTo>
                      <a:lnTo>
                        <a:pt x="2429" y="11143"/>
                      </a:lnTo>
                      <a:lnTo>
                        <a:pt x="2259" y="10485"/>
                      </a:lnTo>
                      <a:lnTo>
                        <a:pt x="2135" y="9812"/>
                      </a:lnTo>
                      <a:lnTo>
                        <a:pt x="1672" y="9644"/>
                      </a:lnTo>
                      <a:lnTo>
                        <a:pt x="1277" y="9391"/>
                      </a:lnTo>
                      <a:lnTo>
                        <a:pt x="983" y="9083"/>
                      </a:lnTo>
                      <a:lnTo>
                        <a:pt x="791" y="8718"/>
                      </a:lnTo>
                      <a:lnTo>
                        <a:pt x="712" y="8298"/>
                      </a:lnTo>
                      <a:lnTo>
                        <a:pt x="746" y="7891"/>
                      </a:lnTo>
                      <a:lnTo>
                        <a:pt x="983" y="6938"/>
                      </a:lnTo>
                      <a:lnTo>
                        <a:pt x="1141" y="6518"/>
                      </a:lnTo>
                      <a:lnTo>
                        <a:pt x="1412" y="6153"/>
                      </a:lnTo>
                      <a:lnTo>
                        <a:pt x="1762" y="5845"/>
                      </a:lnTo>
                      <a:lnTo>
                        <a:pt x="2180" y="5565"/>
                      </a:lnTo>
                      <a:lnTo>
                        <a:pt x="2655" y="5354"/>
                      </a:lnTo>
                      <a:lnTo>
                        <a:pt x="2982" y="4527"/>
                      </a:lnTo>
                      <a:lnTo>
                        <a:pt x="3412" y="3771"/>
                      </a:lnTo>
                      <a:lnTo>
                        <a:pt x="3909" y="3070"/>
                      </a:lnTo>
                      <a:lnTo>
                        <a:pt x="4180" y="2719"/>
                      </a:lnTo>
                      <a:lnTo>
                        <a:pt x="4417" y="2453"/>
                      </a:lnTo>
                      <a:lnTo>
                        <a:pt x="4587" y="2257"/>
                      </a:lnTo>
                      <a:lnTo>
                        <a:pt x="4722" y="2089"/>
                      </a:lnTo>
                      <a:lnTo>
                        <a:pt x="4824" y="1920"/>
                      </a:lnTo>
                      <a:lnTo>
                        <a:pt x="4880" y="1752"/>
                      </a:lnTo>
                      <a:lnTo>
                        <a:pt x="4903" y="1528"/>
                      </a:lnTo>
                      <a:lnTo>
                        <a:pt x="4880" y="1262"/>
                      </a:lnTo>
                      <a:lnTo>
                        <a:pt x="4869" y="925"/>
                      </a:lnTo>
                      <a:lnTo>
                        <a:pt x="4801" y="505"/>
                      </a:lnTo>
                      <a:lnTo>
                        <a:pt x="4801" y="140"/>
                      </a:lnTo>
                      <a:lnTo>
                        <a:pt x="4846" y="70"/>
                      </a:lnTo>
                      <a:lnTo>
                        <a:pt x="4948" y="14"/>
                      </a:lnTo>
                      <a:lnTo>
                        <a:pt x="5084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478" name="Group 266"/>
            <p:cNvGrpSpPr/>
            <p:nvPr/>
          </p:nvGrpSpPr>
          <p:grpSpPr>
            <a:xfrm>
              <a:off x="63368" y="2481430"/>
              <a:ext cx="1577601" cy="998421"/>
              <a:chOff x="0" y="0"/>
              <a:chExt cx="1577600" cy="998419"/>
            </a:xfrm>
          </p:grpSpPr>
          <p:grpSp>
            <p:nvGrpSpPr>
              <p:cNvPr id="473" name="Group 267"/>
              <p:cNvGrpSpPr/>
              <p:nvPr/>
            </p:nvGrpSpPr>
            <p:grpSpPr>
              <a:xfrm>
                <a:off x="0" y="360366"/>
                <a:ext cx="1577601" cy="638054"/>
                <a:chOff x="0" y="0"/>
                <a:chExt cx="1577600" cy="638053"/>
              </a:xfrm>
            </p:grpSpPr>
            <p:sp>
              <p:nvSpPr>
                <p:cNvPr id="462" name="Freeform 15"/>
                <p:cNvSpPr/>
                <p:nvPr/>
              </p:nvSpPr>
              <p:spPr>
                <a:xfrm>
                  <a:off x="0" y="-1"/>
                  <a:ext cx="1577601" cy="638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6" y="851"/>
                      </a:lnTo>
                      <a:lnTo>
                        <a:pt x="91" y="1692"/>
                      </a:lnTo>
                      <a:lnTo>
                        <a:pt x="204" y="2524"/>
                      </a:lnTo>
                      <a:lnTo>
                        <a:pt x="355" y="3337"/>
                      </a:lnTo>
                      <a:lnTo>
                        <a:pt x="552" y="4131"/>
                      </a:lnTo>
                      <a:lnTo>
                        <a:pt x="786" y="4907"/>
                      </a:lnTo>
                      <a:lnTo>
                        <a:pt x="1055" y="5655"/>
                      </a:lnTo>
                      <a:lnTo>
                        <a:pt x="1365" y="6402"/>
                      </a:lnTo>
                      <a:lnTo>
                        <a:pt x="1705" y="7103"/>
                      </a:lnTo>
                      <a:lnTo>
                        <a:pt x="2087" y="7786"/>
                      </a:lnTo>
                      <a:lnTo>
                        <a:pt x="2491" y="8431"/>
                      </a:lnTo>
                      <a:lnTo>
                        <a:pt x="2930" y="9066"/>
                      </a:lnTo>
                      <a:lnTo>
                        <a:pt x="3402" y="9646"/>
                      </a:lnTo>
                      <a:lnTo>
                        <a:pt x="3901" y="10197"/>
                      </a:lnTo>
                      <a:lnTo>
                        <a:pt x="4419" y="10721"/>
                      </a:lnTo>
                      <a:lnTo>
                        <a:pt x="4971" y="11188"/>
                      </a:lnTo>
                      <a:lnTo>
                        <a:pt x="5542" y="11627"/>
                      </a:lnTo>
                      <a:lnTo>
                        <a:pt x="6139" y="12020"/>
                      </a:lnTo>
                      <a:lnTo>
                        <a:pt x="6755" y="12356"/>
                      </a:lnTo>
                      <a:lnTo>
                        <a:pt x="7390" y="12665"/>
                      </a:lnTo>
                      <a:lnTo>
                        <a:pt x="8040" y="12917"/>
                      </a:lnTo>
                      <a:lnTo>
                        <a:pt x="8710" y="13104"/>
                      </a:lnTo>
                      <a:lnTo>
                        <a:pt x="9390" y="13253"/>
                      </a:lnTo>
                      <a:lnTo>
                        <a:pt x="10093" y="13338"/>
                      </a:lnTo>
                      <a:lnTo>
                        <a:pt x="10800" y="13366"/>
                      </a:lnTo>
                      <a:lnTo>
                        <a:pt x="11514" y="13338"/>
                      </a:lnTo>
                      <a:lnTo>
                        <a:pt x="12210" y="13253"/>
                      </a:lnTo>
                      <a:lnTo>
                        <a:pt x="12894" y="13104"/>
                      </a:lnTo>
                      <a:lnTo>
                        <a:pt x="13563" y="12917"/>
                      </a:lnTo>
                      <a:lnTo>
                        <a:pt x="14217" y="12665"/>
                      </a:lnTo>
                      <a:lnTo>
                        <a:pt x="14852" y="12356"/>
                      </a:lnTo>
                      <a:lnTo>
                        <a:pt x="15465" y="12020"/>
                      </a:lnTo>
                      <a:lnTo>
                        <a:pt x="16058" y="11627"/>
                      </a:lnTo>
                      <a:lnTo>
                        <a:pt x="16629" y="11188"/>
                      </a:lnTo>
                      <a:lnTo>
                        <a:pt x="17181" y="10721"/>
                      </a:lnTo>
                      <a:lnTo>
                        <a:pt x="17706" y="10197"/>
                      </a:lnTo>
                      <a:lnTo>
                        <a:pt x="18205" y="9646"/>
                      </a:lnTo>
                      <a:lnTo>
                        <a:pt x="18670" y="9066"/>
                      </a:lnTo>
                      <a:lnTo>
                        <a:pt x="19109" y="8431"/>
                      </a:lnTo>
                      <a:lnTo>
                        <a:pt x="19521" y="7786"/>
                      </a:lnTo>
                      <a:lnTo>
                        <a:pt x="19895" y="7103"/>
                      </a:lnTo>
                      <a:lnTo>
                        <a:pt x="20235" y="6402"/>
                      </a:lnTo>
                      <a:lnTo>
                        <a:pt x="20545" y="5655"/>
                      </a:lnTo>
                      <a:lnTo>
                        <a:pt x="20821" y="4907"/>
                      </a:lnTo>
                      <a:lnTo>
                        <a:pt x="21052" y="4131"/>
                      </a:lnTo>
                      <a:lnTo>
                        <a:pt x="21248" y="3337"/>
                      </a:lnTo>
                      <a:lnTo>
                        <a:pt x="21403" y="2524"/>
                      </a:lnTo>
                      <a:lnTo>
                        <a:pt x="21517" y="1692"/>
                      </a:lnTo>
                      <a:lnTo>
                        <a:pt x="21581" y="851"/>
                      </a:lnTo>
                      <a:lnTo>
                        <a:pt x="21600" y="0"/>
                      </a:lnTo>
                      <a:lnTo>
                        <a:pt x="21600" y="8692"/>
                      </a:lnTo>
                      <a:lnTo>
                        <a:pt x="21581" y="9534"/>
                      </a:lnTo>
                      <a:lnTo>
                        <a:pt x="21517" y="10365"/>
                      </a:lnTo>
                      <a:lnTo>
                        <a:pt x="21403" y="11188"/>
                      </a:lnTo>
                      <a:lnTo>
                        <a:pt x="21248" y="11992"/>
                      </a:lnTo>
                      <a:lnTo>
                        <a:pt x="21052" y="12767"/>
                      </a:lnTo>
                      <a:lnTo>
                        <a:pt x="20821" y="13534"/>
                      </a:lnTo>
                      <a:lnTo>
                        <a:pt x="20545" y="14263"/>
                      </a:lnTo>
                      <a:lnTo>
                        <a:pt x="20235" y="14973"/>
                      </a:lnTo>
                      <a:lnTo>
                        <a:pt x="19895" y="15656"/>
                      </a:lnTo>
                      <a:lnTo>
                        <a:pt x="19521" y="16310"/>
                      </a:lnTo>
                      <a:lnTo>
                        <a:pt x="19109" y="16936"/>
                      </a:lnTo>
                      <a:lnTo>
                        <a:pt x="18670" y="17544"/>
                      </a:lnTo>
                      <a:lnTo>
                        <a:pt x="18205" y="18095"/>
                      </a:lnTo>
                      <a:lnTo>
                        <a:pt x="17706" y="18609"/>
                      </a:lnTo>
                      <a:lnTo>
                        <a:pt x="17181" y="19114"/>
                      </a:lnTo>
                      <a:lnTo>
                        <a:pt x="16629" y="19553"/>
                      </a:lnTo>
                      <a:lnTo>
                        <a:pt x="16058" y="19974"/>
                      </a:lnTo>
                      <a:lnTo>
                        <a:pt x="15465" y="20329"/>
                      </a:lnTo>
                      <a:lnTo>
                        <a:pt x="14852" y="20656"/>
                      </a:lnTo>
                      <a:lnTo>
                        <a:pt x="14217" y="20936"/>
                      </a:lnTo>
                      <a:lnTo>
                        <a:pt x="13563" y="21179"/>
                      </a:lnTo>
                      <a:lnTo>
                        <a:pt x="12894" y="21357"/>
                      </a:lnTo>
                      <a:lnTo>
                        <a:pt x="12210" y="21488"/>
                      </a:lnTo>
                      <a:lnTo>
                        <a:pt x="11514" y="21572"/>
                      </a:lnTo>
                      <a:lnTo>
                        <a:pt x="10800" y="21600"/>
                      </a:lnTo>
                      <a:lnTo>
                        <a:pt x="10093" y="21572"/>
                      </a:lnTo>
                      <a:lnTo>
                        <a:pt x="9390" y="21488"/>
                      </a:lnTo>
                      <a:lnTo>
                        <a:pt x="8710" y="21357"/>
                      </a:lnTo>
                      <a:lnTo>
                        <a:pt x="8040" y="21179"/>
                      </a:lnTo>
                      <a:lnTo>
                        <a:pt x="7390" y="20936"/>
                      </a:lnTo>
                      <a:lnTo>
                        <a:pt x="6755" y="20656"/>
                      </a:lnTo>
                      <a:lnTo>
                        <a:pt x="6139" y="20329"/>
                      </a:lnTo>
                      <a:lnTo>
                        <a:pt x="5542" y="19974"/>
                      </a:lnTo>
                      <a:lnTo>
                        <a:pt x="4971" y="19553"/>
                      </a:lnTo>
                      <a:lnTo>
                        <a:pt x="4419" y="19114"/>
                      </a:lnTo>
                      <a:lnTo>
                        <a:pt x="3901" y="18609"/>
                      </a:lnTo>
                      <a:lnTo>
                        <a:pt x="3402" y="18095"/>
                      </a:lnTo>
                      <a:lnTo>
                        <a:pt x="2930" y="17544"/>
                      </a:lnTo>
                      <a:lnTo>
                        <a:pt x="2491" y="16936"/>
                      </a:lnTo>
                      <a:lnTo>
                        <a:pt x="2087" y="16310"/>
                      </a:lnTo>
                      <a:lnTo>
                        <a:pt x="1705" y="15656"/>
                      </a:lnTo>
                      <a:lnTo>
                        <a:pt x="1365" y="14973"/>
                      </a:lnTo>
                      <a:lnTo>
                        <a:pt x="1055" y="14263"/>
                      </a:lnTo>
                      <a:lnTo>
                        <a:pt x="786" y="13534"/>
                      </a:lnTo>
                      <a:lnTo>
                        <a:pt x="552" y="12767"/>
                      </a:lnTo>
                      <a:lnTo>
                        <a:pt x="355" y="11992"/>
                      </a:lnTo>
                      <a:lnTo>
                        <a:pt x="204" y="11188"/>
                      </a:lnTo>
                      <a:lnTo>
                        <a:pt x="91" y="10365"/>
                      </a:lnTo>
                      <a:lnTo>
                        <a:pt x="26" y="9534"/>
                      </a:lnTo>
                      <a:lnTo>
                        <a:pt x="0" y="86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3175" cap="flat">
                  <a:solidFill>
                    <a:srgbClr val="F6C3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63" name="Freeform 16"/>
                <p:cNvSpPr/>
                <p:nvPr/>
              </p:nvSpPr>
              <p:spPr>
                <a:xfrm>
                  <a:off x="91110" y="182498"/>
                  <a:ext cx="60742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6578" y="1192"/>
                      </a:lnTo>
                      <a:lnTo>
                        <a:pt x="13745" y="2345"/>
                      </a:lnTo>
                      <a:lnTo>
                        <a:pt x="21600" y="3477"/>
                      </a:lnTo>
                      <a:lnTo>
                        <a:pt x="21600" y="21600"/>
                      </a:lnTo>
                      <a:lnTo>
                        <a:pt x="13745" y="20527"/>
                      </a:lnTo>
                      <a:lnTo>
                        <a:pt x="6578" y="19394"/>
                      </a:lnTo>
                      <a:lnTo>
                        <a:pt x="0" y="18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64" name="Freeform 17"/>
                <p:cNvSpPr/>
                <p:nvPr/>
              </p:nvSpPr>
              <p:spPr>
                <a:xfrm>
                  <a:off x="1426301" y="182498"/>
                  <a:ext cx="60466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8262"/>
                      </a:lnTo>
                      <a:lnTo>
                        <a:pt x="14893" y="19394"/>
                      </a:lnTo>
                      <a:lnTo>
                        <a:pt x="7693" y="20527"/>
                      </a:lnTo>
                      <a:lnTo>
                        <a:pt x="0" y="21600"/>
                      </a:lnTo>
                      <a:lnTo>
                        <a:pt x="0" y="3477"/>
                      </a:lnTo>
                      <a:lnTo>
                        <a:pt x="7693" y="2345"/>
                      </a:lnTo>
                      <a:lnTo>
                        <a:pt x="14893" y="119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65" name="Freeform 18"/>
                <p:cNvSpPr/>
                <p:nvPr/>
              </p:nvSpPr>
              <p:spPr>
                <a:xfrm>
                  <a:off x="212592" y="268363"/>
                  <a:ext cx="60466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455" y="1137"/>
                      </a:lnTo>
                      <a:lnTo>
                        <a:pt x="21600" y="2274"/>
                      </a:lnTo>
                      <a:lnTo>
                        <a:pt x="21600" y="21600"/>
                      </a:lnTo>
                      <a:lnTo>
                        <a:pt x="10455" y="20570"/>
                      </a:lnTo>
                      <a:lnTo>
                        <a:pt x="0" y="19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66" name="Freeform 19"/>
                <p:cNvSpPr/>
                <p:nvPr/>
              </p:nvSpPr>
              <p:spPr>
                <a:xfrm>
                  <a:off x="1304820" y="268363"/>
                  <a:ext cx="60741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9412"/>
                      </a:lnTo>
                      <a:lnTo>
                        <a:pt x="10996" y="20570"/>
                      </a:lnTo>
                      <a:lnTo>
                        <a:pt x="0" y="21600"/>
                      </a:lnTo>
                      <a:lnTo>
                        <a:pt x="0" y="2274"/>
                      </a:lnTo>
                      <a:lnTo>
                        <a:pt x="10996" y="11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67" name="Freeform 20"/>
                <p:cNvSpPr/>
                <p:nvPr/>
              </p:nvSpPr>
              <p:spPr>
                <a:xfrm>
                  <a:off x="333797" y="321925"/>
                  <a:ext cx="60466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829"/>
                      </a:lnTo>
                      <a:lnTo>
                        <a:pt x="21600" y="1591"/>
                      </a:lnTo>
                      <a:lnTo>
                        <a:pt x="21600" y="21600"/>
                      </a:lnTo>
                      <a:lnTo>
                        <a:pt x="10652" y="20861"/>
                      </a:lnTo>
                      <a:lnTo>
                        <a:pt x="0" y="200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68" name="Freeform 21"/>
                <p:cNvSpPr/>
                <p:nvPr/>
              </p:nvSpPr>
              <p:spPr>
                <a:xfrm>
                  <a:off x="1183614" y="321925"/>
                  <a:ext cx="60190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099"/>
                      </a:lnTo>
                      <a:lnTo>
                        <a:pt x="10998" y="20861"/>
                      </a:lnTo>
                      <a:lnTo>
                        <a:pt x="0" y="21600"/>
                      </a:lnTo>
                      <a:lnTo>
                        <a:pt x="0" y="1591"/>
                      </a:lnTo>
                      <a:lnTo>
                        <a:pt x="10998" y="82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69" name="Freeform 22"/>
                <p:cNvSpPr/>
                <p:nvPr/>
              </p:nvSpPr>
              <p:spPr>
                <a:xfrm>
                  <a:off x="485649" y="364996"/>
                  <a:ext cx="60466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537"/>
                      </a:lnTo>
                      <a:lnTo>
                        <a:pt x="21600" y="980"/>
                      </a:lnTo>
                      <a:lnTo>
                        <a:pt x="21600" y="21600"/>
                      </a:lnTo>
                      <a:lnTo>
                        <a:pt x="10652" y="21203"/>
                      </a:lnTo>
                      <a:lnTo>
                        <a:pt x="0" y="20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70" name="Freeform 23"/>
                <p:cNvSpPr/>
                <p:nvPr/>
              </p:nvSpPr>
              <p:spPr>
                <a:xfrm>
                  <a:off x="1031763" y="364996"/>
                  <a:ext cx="60741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714"/>
                      </a:lnTo>
                      <a:lnTo>
                        <a:pt x="10898" y="21203"/>
                      </a:lnTo>
                      <a:lnTo>
                        <a:pt x="0" y="21600"/>
                      </a:lnTo>
                      <a:lnTo>
                        <a:pt x="0" y="980"/>
                      </a:lnTo>
                      <a:lnTo>
                        <a:pt x="10898" y="5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71" name="Freeform 24"/>
                <p:cNvSpPr/>
                <p:nvPr/>
              </p:nvSpPr>
              <p:spPr>
                <a:xfrm>
                  <a:off x="667595" y="391501"/>
                  <a:ext cx="60465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49" y="169"/>
                      </a:lnTo>
                      <a:lnTo>
                        <a:pt x="21600" y="290"/>
                      </a:lnTo>
                      <a:lnTo>
                        <a:pt x="21600" y="21600"/>
                      </a:lnTo>
                      <a:lnTo>
                        <a:pt x="10849" y="21527"/>
                      </a:lnTo>
                      <a:lnTo>
                        <a:pt x="0" y="213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72" name="Freeform 25"/>
                <p:cNvSpPr/>
                <p:nvPr/>
              </p:nvSpPr>
              <p:spPr>
                <a:xfrm>
                  <a:off x="849541" y="391501"/>
                  <a:ext cx="61018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310"/>
                      </a:lnTo>
                      <a:lnTo>
                        <a:pt x="10751" y="21527"/>
                      </a:lnTo>
                      <a:lnTo>
                        <a:pt x="0" y="21600"/>
                      </a:lnTo>
                      <a:lnTo>
                        <a:pt x="0" y="290"/>
                      </a:lnTo>
                      <a:lnTo>
                        <a:pt x="10751" y="16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477" name="Group 268"/>
              <p:cNvGrpSpPr/>
              <p:nvPr/>
            </p:nvGrpSpPr>
            <p:grpSpPr>
              <a:xfrm>
                <a:off x="0" y="0"/>
                <a:ext cx="1577601" cy="759811"/>
                <a:chOff x="0" y="0"/>
                <a:chExt cx="1577600" cy="759810"/>
              </a:xfrm>
            </p:grpSpPr>
            <p:sp>
              <p:nvSpPr>
                <p:cNvPr id="474" name="Freeform 26"/>
                <p:cNvSpPr/>
                <p:nvPr/>
              </p:nvSpPr>
              <p:spPr>
                <a:xfrm>
                  <a:off x="0" y="-1"/>
                  <a:ext cx="1577601" cy="7598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484" y="16"/>
                      </a:lnTo>
                      <a:lnTo>
                        <a:pt x="12157" y="71"/>
                      </a:lnTo>
                      <a:lnTo>
                        <a:pt x="12815" y="165"/>
                      </a:lnTo>
                      <a:lnTo>
                        <a:pt x="13461" y="298"/>
                      </a:lnTo>
                      <a:lnTo>
                        <a:pt x="14093" y="463"/>
                      </a:lnTo>
                      <a:lnTo>
                        <a:pt x="14709" y="667"/>
                      </a:lnTo>
                      <a:lnTo>
                        <a:pt x="15298" y="903"/>
                      </a:lnTo>
                      <a:lnTo>
                        <a:pt x="15884" y="1162"/>
                      </a:lnTo>
                      <a:lnTo>
                        <a:pt x="16440" y="1460"/>
                      </a:lnTo>
                      <a:lnTo>
                        <a:pt x="16973" y="1790"/>
                      </a:lnTo>
                      <a:lnTo>
                        <a:pt x="17491" y="2143"/>
                      </a:lnTo>
                      <a:lnTo>
                        <a:pt x="17975" y="2519"/>
                      </a:lnTo>
                      <a:lnTo>
                        <a:pt x="18440" y="2935"/>
                      </a:lnTo>
                      <a:lnTo>
                        <a:pt x="18878" y="3367"/>
                      </a:lnTo>
                      <a:lnTo>
                        <a:pt x="19287" y="3830"/>
                      </a:lnTo>
                      <a:lnTo>
                        <a:pt x="19668" y="4325"/>
                      </a:lnTo>
                      <a:lnTo>
                        <a:pt x="20020" y="4843"/>
                      </a:lnTo>
                      <a:lnTo>
                        <a:pt x="20337" y="5376"/>
                      </a:lnTo>
                      <a:lnTo>
                        <a:pt x="20625" y="5934"/>
                      </a:lnTo>
                      <a:lnTo>
                        <a:pt x="20882" y="6507"/>
                      </a:lnTo>
                      <a:lnTo>
                        <a:pt x="21097" y="7103"/>
                      </a:lnTo>
                      <a:lnTo>
                        <a:pt x="21275" y="7731"/>
                      </a:lnTo>
                      <a:lnTo>
                        <a:pt x="21419" y="8359"/>
                      </a:lnTo>
                      <a:lnTo>
                        <a:pt x="21524" y="9010"/>
                      </a:lnTo>
                      <a:lnTo>
                        <a:pt x="21581" y="9678"/>
                      </a:lnTo>
                      <a:lnTo>
                        <a:pt x="21600" y="10360"/>
                      </a:lnTo>
                      <a:lnTo>
                        <a:pt x="21581" y="11083"/>
                      </a:lnTo>
                      <a:lnTo>
                        <a:pt x="21517" y="11781"/>
                      </a:lnTo>
                      <a:lnTo>
                        <a:pt x="21403" y="12480"/>
                      </a:lnTo>
                      <a:lnTo>
                        <a:pt x="21248" y="13162"/>
                      </a:lnTo>
                      <a:lnTo>
                        <a:pt x="21052" y="13830"/>
                      </a:lnTo>
                      <a:lnTo>
                        <a:pt x="20821" y="14481"/>
                      </a:lnTo>
                      <a:lnTo>
                        <a:pt x="20545" y="15125"/>
                      </a:lnTo>
                      <a:lnTo>
                        <a:pt x="20235" y="15737"/>
                      </a:lnTo>
                      <a:lnTo>
                        <a:pt x="19895" y="16333"/>
                      </a:lnTo>
                      <a:lnTo>
                        <a:pt x="19521" y="16906"/>
                      </a:lnTo>
                      <a:lnTo>
                        <a:pt x="19109" y="17456"/>
                      </a:lnTo>
                      <a:lnTo>
                        <a:pt x="18670" y="17974"/>
                      </a:lnTo>
                      <a:lnTo>
                        <a:pt x="18205" y="18460"/>
                      </a:lnTo>
                      <a:lnTo>
                        <a:pt x="17706" y="18924"/>
                      </a:lnTo>
                      <a:lnTo>
                        <a:pt x="17181" y="19363"/>
                      </a:lnTo>
                      <a:lnTo>
                        <a:pt x="16629" y="19756"/>
                      </a:lnTo>
                      <a:lnTo>
                        <a:pt x="16058" y="20124"/>
                      </a:lnTo>
                      <a:lnTo>
                        <a:pt x="15465" y="20454"/>
                      </a:lnTo>
                      <a:lnTo>
                        <a:pt x="14852" y="20752"/>
                      </a:lnTo>
                      <a:lnTo>
                        <a:pt x="14217" y="20996"/>
                      </a:lnTo>
                      <a:lnTo>
                        <a:pt x="13563" y="21208"/>
                      </a:lnTo>
                      <a:lnTo>
                        <a:pt x="12894" y="21380"/>
                      </a:lnTo>
                      <a:lnTo>
                        <a:pt x="12210" y="21490"/>
                      </a:lnTo>
                      <a:lnTo>
                        <a:pt x="11514" y="21569"/>
                      </a:lnTo>
                      <a:lnTo>
                        <a:pt x="10800" y="21600"/>
                      </a:lnTo>
                      <a:lnTo>
                        <a:pt x="10093" y="21569"/>
                      </a:lnTo>
                      <a:lnTo>
                        <a:pt x="9390" y="21490"/>
                      </a:lnTo>
                      <a:lnTo>
                        <a:pt x="8710" y="21380"/>
                      </a:lnTo>
                      <a:lnTo>
                        <a:pt x="8040" y="21208"/>
                      </a:lnTo>
                      <a:lnTo>
                        <a:pt x="7390" y="20996"/>
                      </a:lnTo>
                      <a:lnTo>
                        <a:pt x="6755" y="20752"/>
                      </a:lnTo>
                      <a:lnTo>
                        <a:pt x="6139" y="20454"/>
                      </a:lnTo>
                      <a:lnTo>
                        <a:pt x="5542" y="20124"/>
                      </a:lnTo>
                      <a:lnTo>
                        <a:pt x="4971" y="19756"/>
                      </a:lnTo>
                      <a:lnTo>
                        <a:pt x="4419" y="19363"/>
                      </a:lnTo>
                      <a:lnTo>
                        <a:pt x="3901" y="18924"/>
                      </a:lnTo>
                      <a:lnTo>
                        <a:pt x="3402" y="18460"/>
                      </a:lnTo>
                      <a:lnTo>
                        <a:pt x="2930" y="17974"/>
                      </a:lnTo>
                      <a:lnTo>
                        <a:pt x="2491" y="17456"/>
                      </a:lnTo>
                      <a:lnTo>
                        <a:pt x="2087" y="16906"/>
                      </a:lnTo>
                      <a:lnTo>
                        <a:pt x="1705" y="16333"/>
                      </a:lnTo>
                      <a:lnTo>
                        <a:pt x="1365" y="15737"/>
                      </a:lnTo>
                      <a:lnTo>
                        <a:pt x="1055" y="15125"/>
                      </a:lnTo>
                      <a:lnTo>
                        <a:pt x="786" y="14481"/>
                      </a:lnTo>
                      <a:lnTo>
                        <a:pt x="552" y="13830"/>
                      </a:lnTo>
                      <a:lnTo>
                        <a:pt x="355" y="13162"/>
                      </a:lnTo>
                      <a:lnTo>
                        <a:pt x="204" y="12480"/>
                      </a:lnTo>
                      <a:lnTo>
                        <a:pt x="91" y="11781"/>
                      </a:lnTo>
                      <a:lnTo>
                        <a:pt x="26" y="11083"/>
                      </a:lnTo>
                      <a:lnTo>
                        <a:pt x="0" y="10360"/>
                      </a:lnTo>
                      <a:lnTo>
                        <a:pt x="19" y="9678"/>
                      </a:lnTo>
                      <a:lnTo>
                        <a:pt x="87" y="9010"/>
                      </a:lnTo>
                      <a:lnTo>
                        <a:pt x="189" y="8359"/>
                      </a:lnTo>
                      <a:lnTo>
                        <a:pt x="329" y="7731"/>
                      </a:lnTo>
                      <a:lnTo>
                        <a:pt x="510" y="7103"/>
                      </a:lnTo>
                      <a:lnTo>
                        <a:pt x="730" y="6507"/>
                      </a:lnTo>
                      <a:lnTo>
                        <a:pt x="975" y="5934"/>
                      </a:lnTo>
                      <a:lnTo>
                        <a:pt x="1266" y="5376"/>
                      </a:lnTo>
                      <a:lnTo>
                        <a:pt x="1588" y="4843"/>
                      </a:lnTo>
                      <a:lnTo>
                        <a:pt x="1935" y="4325"/>
                      </a:lnTo>
                      <a:lnTo>
                        <a:pt x="2313" y="3830"/>
                      </a:lnTo>
                      <a:lnTo>
                        <a:pt x="2729" y="3367"/>
                      </a:lnTo>
                      <a:lnTo>
                        <a:pt x="3160" y="2935"/>
                      </a:lnTo>
                      <a:lnTo>
                        <a:pt x="3625" y="2519"/>
                      </a:lnTo>
                      <a:lnTo>
                        <a:pt x="4117" y="2143"/>
                      </a:lnTo>
                      <a:lnTo>
                        <a:pt x="4631" y="1790"/>
                      </a:lnTo>
                      <a:lnTo>
                        <a:pt x="5168" y="1460"/>
                      </a:lnTo>
                      <a:lnTo>
                        <a:pt x="5723" y="1162"/>
                      </a:lnTo>
                      <a:lnTo>
                        <a:pt x="6302" y="903"/>
                      </a:lnTo>
                      <a:lnTo>
                        <a:pt x="6899" y="667"/>
                      </a:lnTo>
                      <a:lnTo>
                        <a:pt x="7507" y="463"/>
                      </a:lnTo>
                      <a:lnTo>
                        <a:pt x="8146" y="298"/>
                      </a:lnTo>
                      <a:lnTo>
                        <a:pt x="8789" y="165"/>
                      </a:lnTo>
                      <a:lnTo>
                        <a:pt x="9450" y="71"/>
                      </a:lnTo>
                      <a:lnTo>
                        <a:pt x="10120" y="16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75" name="Freeform 27"/>
                <p:cNvSpPr/>
                <p:nvPr/>
              </p:nvSpPr>
              <p:spPr>
                <a:xfrm>
                  <a:off x="121205" y="91111"/>
                  <a:ext cx="1335191" cy="545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662" y="44"/>
                      </a:lnTo>
                      <a:lnTo>
                        <a:pt x="12488" y="131"/>
                      </a:lnTo>
                      <a:lnTo>
                        <a:pt x="13297" y="306"/>
                      </a:lnTo>
                      <a:lnTo>
                        <a:pt x="14065" y="535"/>
                      </a:lnTo>
                      <a:lnTo>
                        <a:pt x="14793" y="819"/>
                      </a:lnTo>
                      <a:lnTo>
                        <a:pt x="15494" y="1158"/>
                      </a:lnTo>
                      <a:lnTo>
                        <a:pt x="16164" y="1541"/>
                      </a:lnTo>
                      <a:lnTo>
                        <a:pt x="16790" y="1978"/>
                      </a:lnTo>
                      <a:lnTo>
                        <a:pt x="17388" y="2447"/>
                      </a:lnTo>
                      <a:lnTo>
                        <a:pt x="17951" y="2939"/>
                      </a:lnTo>
                      <a:lnTo>
                        <a:pt x="18473" y="3474"/>
                      </a:lnTo>
                      <a:lnTo>
                        <a:pt x="18960" y="4042"/>
                      </a:lnTo>
                      <a:lnTo>
                        <a:pt x="19402" y="4632"/>
                      </a:lnTo>
                      <a:lnTo>
                        <a:pt x="19813" y="5244"/>
                      </a:lnTo>
                      <a:lnTo>
                        <a:pt x="20175" y="5845"/>
                      </a:lnTo>
                      <a:lnTo>
                        <a:pt x="20510" y="6479"/>
                      </a:lnTo>
                      <a:lnTo>
                        <a:pt x="20787" y="7124"/>
                      </a:lnTo>
                      <a:lnTo>
                        <a:pt x="21037" y="7746"/>
                      </a:lnTo>
                      <a:lnTo>
                        <a:pt x="21238" y="8391"/>
                      </a:lnTo>
                      <a:lnTo>
                        <a:pt x="21395" y="9014"/>
                      </a:lnTo>
                      <a:lnTo>
                        <a:pt x="21511" y="9647"/>
                      </a:lnTo>
                      <a:lnTo>
                        <a:pt x="21578" y="10237"/>
                      </a:lnTo>
                      <a:lnTo>
                        <a:pt x="21600" y="10816"/>
                      </a:lnTo>
                      <a:lnTo>
                        <a:pt x="21578" y="11406"/>
                      </a:lnTo>
                      <a:lnTo>
                        <a:pt x="21511" y="12018"/>
                      </a:lnTo>
                      <a:lnTo>
                        <a:pt x="21395" y="12619"/>
                      </a:lnTo>
                      <a:lnTo>
                        <a:pt x="21238" y="13253"/>
                      </a:lnTo>
                      <a:lnTo>
                        <a:pt x="21037" y="13876"/>
                      </a:lnTo>
                      <a:lnTo>
                        <a:pt x="20787" y="14520"/>
                      </a:lnTo>
                      <a:lnTo>
                        <a:pt x="20510" y="15143"/>
                      </a:lnTo>
                      <a:lnTo>
                        <a:pt x="20175" y="15777"/>
                      </a:lnTo>
                      <a:lnTo>
                        <a:pt x="19813" y="16399"/>
                      </a:lnTo>
                      <a:lnTo>
                        <a:pt x="19402" y="16989"/>
                      </a:lnTo>
                      <a:lnTo>
                        <a:pt x="18960" y="17579"/>
                      </a:lnTo>
                      <a:lnTo>
                        <a:pt x="18473" y="18126"/>
                      </a:lnTo>
                      <a:lnTo>
                        <a:pt x="17951" y="18683"/>
                      </a:lnTo>
                      <a:lnTo>
                        <a:pt x="17388" y="19175"/>
                      </a:lnTo>
                      <a:lnTo>
                        <a:pt x="16790" y="19644"/>
                      </a:lnTo>
                      <a:lnTo>
                        <a:pt x="16164" y="20059"/>
                      </a:lnTo>
                      <a:lnTo>
                        <a:pt x="15494" y="20442"/>
                      </a:lnTo>
                      <a:lnTo>
                        <a:pt x="14793" y="20781"/>
                      </a:lnTo>
                      <a:lnTo>
                        <a:pt x="14065" y="21076"/>
                      </a:lnTo>
                      <a:lnTo>
                        <a:pt x="13297" y="21294"/>
                      </a:lnTo>
                      <a:lnTo>
                        <a:pt x="12488" y="21469"/>
                      </a:lnTo>
                      <a:lnTo>
                        <a:pt x="11662" y="21567"/>
                      </a:lnTo>
                      <a:lnTo>
                        <a:pt x="10800" y="21600"/>
                      </a:lnTo>
                      <a:lnTo>
                        <a:pt x="9942" y="21567"/>
                      </a:lnTo>
                      <a:lnTo>
                        <a:pt x="9112" y="21469"/>
                      </a:lnTo>
                      <a:lnTo>
                        <a:pt x="8312" y="21294"/>
                      </a:lnTo>
                      <a:lnTo>
                        <a:pt x="7548" y="21076"/>
                      </a:lnTo>
                      <a:lnTo>
                        <a:pt x="6811" y="20781"/>
                      </a:lnTo>
                      <a:lnTo>
                        <a:pt x="6115" y="20442"/>
                      </a:lnTo>
                      <a:lnTo>
                        <a:pt x="5440" y="20059"/>
                      </a:lnTo>
                      <a:lnTo>
                        <a:pt x="4810" y="19644"/>
                      </a:lnTo>
                      <a:lnTo>
                        <a:pt x="4216" y="19175"/>
                      </a:lnTo>
                      <a:lnTo>
                        <a:pt x="3658" y="18683"/>
                      </a:lnTo>
                      <a:lnTo>
                        <a:pt x="3131" y="18126"/>
                      </a:lnTo>
                      <a:lnTo>
                        <a:pt x="2649" y="17579"/>
                      </a:lnTo>
                      <a:lnTo>
                        <a:pt x="2202" y="16989"/>
                      </a:lnTo>
                      <a:lnTo>
                        <a:pt x="1791" y="16399"/>
                      </a:lnTo>
                      <a:lnTo>
                        <a:pt x="1425" y="15777"/>
                      </a:lnTo>
                      <a:lnTo>
                        <a:pt x="1099" y="15143"/>
                      </a:lnTo>
                      <a:lnTo>
                        <a:pt x="813" y="14520"/>
                      </a:lnTo>
                      <a:lnTo>
                        <a:pt x="567" y="13876"/>
                      </a:lnTo>
                      <a:lnTo>
                        <a:pt x="362" y="13253"/>
                      </a:lnTo>
                      <a:lnTo>
                        <a:pt x="210" y="12619"/>
                      </a:lnTo>
                      <a:lnTo>
                        <a:pt x="94" y="12018"/>
                      </a:lnTo>
                      <a:lnTo>
                        <a:pt x="22" y="11406"/>
                      </a:lnTo>
                      <a:lnTo>
                        <a:pt x="0" y="10816"/>
                      </a:lnTo>
                      <a:lnTo>
                        <a:pt x="22" y="10237"/>
                      </a:lnTo>
                      <a:lnTo>
                        <a:pt x="94" y="9647"/>
                      </a:lnTo>
                      <a:lnTo>
                        <a:pt x="210" y="9014"/>
                      </a:lnTo>
                      <a:lnTo>
                        <a:pt x="362" y="8391"/>
                      </a:lnTo>
                      <a:lnTo>
                        <a:pt x="567" y="7746"/>
                      </a:lnTo>
                      <a:lnTo>
                        <a:pt x="813" y="7124"/>
                      </a:lnTo>
                      <a:lnTo>
                        <a:pt x="1099" y="6479"/>
                      </a:lnTo>
                      <a:lnTo>
                        <a:pt x="1425" y="5845"/>
                      </a:lnTo>
                      <a:lnTo>
                        <a:pt x="1791" y="5244"/>
                      </a:lnTo>
                      <a:lnTo>
                        <a:pt x="2202" y="4632"/>
                      </a:lnTo>
                      <a:lnTo>
                        <a:pt x="2649" y="4042"/>
                      </a:lnTo>
                      <a:lnTo>
                        <a:pt x="3131" y="3474"/>
                      </a:lnTo>
                      <a:lnTo>
                        <a:pt x="3658" y="2939"/>
                      </a:lnTo>
                      <a:lnTo>
                        <a:pt x="4216" y="2447"/>
                      </a:lnTo>
                      <a:lnTo>
                        <a:pt x="4810" y="1978"/>
                      </a:lnTo>
                      <a:lnTo>
                        <a:pt x="5440" y="1541"/>
                      </a:lnTo>
                      <a:lnTo>
                        <a:pt x="6115" y="1158"/>
                      </a:lnTo>
                      <a:lnTo>
                        <a:pt x="6811" y="819"/>
                      </a:lnTo>
                      <a:lnTo>
                        <a:pt x="7548" y="535"/>
                      </a:lnTo>
                      <a:lnTo>
                        <a:pt x="8312" y="306"/>
                      </a:lnTo>
                      <a:lnTo>
                        <a:pt x="9112" y="131"/>
                      </a:lnTo>
                      <a:lnTo>
                        <a:pt x="9942" y="4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E8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76" name="Freeform 28"/>
                <p:cNvSpPr/>
                <p:nvPr/>
              </p:nvSpPr>
              <p:spPr>
                <a:xfrm>
                  <a:off x="515743" y="212592"/>
                  <a:ext cx="527893" cy="425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084" y="0"/>
                      </a:moveTo>
                      <a:lnTo>
                        <a:pt x="5174" y="42"/>
                      </a:lnTo>
                      <a:lnTo>
                        <a:pt x="5468" y="266"/>
                      </a:lnTo>
                      <a:lnTo>
                        <a:pt x="5829" y="477"/>
                      </a:lnTo>
                      <a:lnTo>
                        <a:pt x="6259" y="701"/>
                      </a:lnTo>
                      <a:lnTo>
                        <a:pt x="6982" y="967"/>
                      </a:lnTo>
                      <a:lnTo>
                        <a:pt x="7750" y="1163"/>
                      </a:lnTo>
                      <a:lnTo>
                        <a:pt x="8563" y="1290"/>
                      </a:lnTo>
                      <a:lnTo>
                        <a:pt x="9410" y="1332"/>
                      </a:lnTo>
                      <a:lnTo>
                        <a:pt x="10269" y="1304"/>
                      </a:lnTo>
                      <a:lnTo>
                        <a:pt x="10856" y="1304"/>
                      </a:lnTo>
                      <a:lnTo>
                        <a:pt x="11896" y="1332"/>
                      </a:lnTo>
                      <a:lnTo>
                        <a:pt x="12879" y="1388"/>
                      </a:lnTo>
                      <a:lnTo>
                        <a:pt x="13782" y="1500"/>
                      </a:lnTo>
                      <a:lnTo>
                        <a:pt x="14641" y="1696"/>
                      </a:lnTo>
                      <a:lnTo>
                        <a:pt x="15432" y="1920"/>
                      </a:lnTo>
                      <a:lnTo>
                        <a:pt x="16155" y="2215"/>
                      </a:lnTo>
                      <a:lnTo>
                        <a:pt x="16821" y="2551"/>
                      </a:lnTo>
                      <a:lnTo>
                        <a:pt x="17409" y="2986"/>
                      </a:lnTo>
                      <a:lnTo>
                        <a:pt x="17940" y="3448"/>
                      </a:lnTo>
                      <a:lnTo>
                        <a:pt x="18392" y="4009"/>
                      </a:lnTo>
                      <a:lnTo>
                        <a:pt x="18776" y="4640"/>
                      </a:lnTo>
                      <a:lnTo>
                        <a:pt x="19092" y="5354"/>
                      </a:lnTo>
                      <a:lnTo>
                        <a:pt x="19567" y="5551"/>
                      </a:lnTo>
                      <a:lnTo>
                        <a:pt x="19973" y="5845"/>
                      </a:lnTo>
                      <a:lnTo>
                        <a:pt x="20323" y="6153"/>
                      </a:lnTo>
                      <a:lnTo>
                        <a:pt x="20606" y="6518"/>
                      </a:lnTo>
                      <a:lnTo>
                        <a:pt x="20753" y="6910"/>
                      </a:lnTo>
                      <a:lnTo>
                        <a:pt x="20990" y="7863"/>
                      </a:lnTo>
                      <a:lnTo>
                        <a:pt x="21035" y="8298"/>
                      </a:lnTo>
                      <a:lnTo>
                        <a:pt x="20956" y="8718"/>
                      </a:lnTo>
                      <a:lnTo>
                        <a:pt x="20753" y="9083"/>
                      </a:lnTo>
                      <a:lnTo>
                        <a:pt x="20459" y="9391"/>
                      </a:lnTo>
                      <a:lnTo>
                        <a:pt x="20075" y="9644"/>
                      </a:lnTo>
                      <a:lnTo>
                        <a:pt x="19600" y="9812"/>
                      </a:lnTo>
                      <a:lnTo>
                        <a:pt x="19487" y="10485"/>
                      </a:lnTo>
                      <a:lnTo>
                        <a:pt x="19307" y="11143"/>
                      </a:lnTo>
                      <a:lnTo>
                        <a:pt x="19069" y="11774"/>
                      </a:lnTo>
                      <a:lnTo>
                        <a:pt x="18764" y="12363"/>
                      </a:lnTo>
                      <a:lnTo>
                        <a:pt x="18392" y="12952"/>
                      </a:lnTo>
                      <a:lnTo>
                        <a:pt x="17940" y="13484"/>
                      </a:lnTo>
                      <a:lnTo>
                        <a:pt x="17409" y="13975"/>
                      </a:lnTo>
                      <a:lnTo>
                        <a:pt x="16799" y="14437"/>
                      </a:lnTo>
                      <a:lnTo>
                        <a:pt x="16110" y="14830"/>
                      </a:lnTo>
                      <a:lnTo>
                        <a:pt x="15353" y="15194"/>
                      </a:lnTo>
                      <a:lnTo>
                        <a:pt x="15488" y="16792"/>
                      </a:lnTo>
                      <a:lnTo>
                        <a:pt x="15567" y="17115"/>
                      </a:lnTo>
                      <a:lnTo>
                        <a:pt x="15726" y="17381"/>
                      </a:lnTo>
                      <a:lnTo>
                        <a:pt x="15951" y="17619"/>
                      </a:lnTo>
                      <a:lnTo>
                        <a:pt x="16245" y="17815"/>
                      </a:lnTo>
                      <a:lnTo>
                        <a:pt x="21600" y="20310"/>
                      </a:lnTo>
                      <a:lnTo>
                        <a:pt x="19996" y="20675"/>
                      </a:lnTo>
                      <a:lnTo>
                        <a:pt x="18290" y="20983"/>
                      </a:lnTo>
                      <a:lnTo>
                        <a:pt x="16539" y="21250"/>
                      </a:lnTo>
                      <a:lnTo>
                        <a:pt x="14720" y="21446"/>
                      </a:lnTo>
                      <a:lnTo>
                        <a:pt x="12822" y="21572"/>
                      </a:lnTo>
                      <a:lnTo>
                        <a:pt x="10856" y="21600"/>
                      </a:lnTo>
                      <a:lnTo>
                        <a:pt x="8879" y="21572"/>
                      </a:lnTo>
                      <a:lnTo>
                        <a:pt x="6982" y="21446"/>
                      </a:lnTo>
                      <a:lnTo>
                        <a:pt x="5118" y="21250"/>
                      </a:lnTo>
                      <a:lnTo>
                        <a:pt x="3355" y="20983"/>
                      </a:lnTo>
                      <a:lnTo>
                        <a:pt x="1649" y="20647"/>
                      </a:lnTo>
                      <a:lnTo>
                        <a:pt x="0" y="20254"/>
                      </a:lnTo>
                      <a:lnTo>
                        <a:pt x="5468" y="17801"/>
                      </a:lnTo>
                      <a:lnTo>
                        <a:pt x="5784" y="17619"/>
                      </a:lnTo>
                      <a:lnTo>
                        <a:pt x="5999" y="17381"/>
                      </a:lnTo>
                      <a:lnTo>
                        <a:pt x="6179" y="17087"/>
                      </a:lnTo>
                      <a:lnTo>
                        <a:pt x="6259" y="16792"/>
                      </a:lnTo>
                      <a:lnTo>
                        <a:pt x="6394" y="15194"/>
                      </a:lnTo>
                      <a:lnTo>
                        <a:pt x="5626" y="14830"/>
                      </a:lnTo>
                      <a:lnTo>
                        <a:pt x="4948" y="14437"/>
                      </a:lnTo>
                      <a:lnTo>
                        <a:pt x="4338" y="13975"/>
                      </a:lnTo>
                      <a:lnTo>
                        <a:pt x="3807" y="13484"/>
                      </a:lnTo>
                      <a:lnTo>
                        <a:pt x="3355" y="12952"/>
                      </a:lnTo>
                      <a:lnTo>
                        <a:pt x="2982" y="12363"/>
                      </a:lnTo>
                      <a:lnTo>
                        <a:pt x="2689" y="11774"/>
                      </a:lnTo>
                      <a:lnTo>
                        <a:pt x="2429" y="11143"/>
                      </a:lnTo>
                      <a:lnTo>
                        <a:pt x="2259" y="10485"/>
                      </a:lnTo>
                      <a:lnTo>
                        <a:pt x="2135" y="9812"/>
                      </a:lnTo>
                      <a:lnTo>
                        <a:pt x="1672" y="9644"/>
                      </a:lnTo>
                      <a:lnTo>
                        <a:pt x="1277" y="9391"/>
                      </a:lnTo>
                      <a:lnTo>
                        <a:pt x="983" y="9083"/>
                      </a:lnTo>
                      <a:lnTo>
                        <a:pt x="791" y="8718"/>
                      </a:lnTo>
                      <a:lnTo>
                        <a:pt x="712" y="8298"/>
                      </a:lnTo>
                      <a:lnTo>
                        <a:pt x="746" y="7891"/>
                      </a:lnTo>
                      <a:lnTo>
                        <a:pt x="983" y="6938"/>
                      </a:lnTo>
                      <a:lnTo>
                        <a:pt x="1141" y="6518"/>
                      </a:lnTo>
                      <a:lnTo>
                        <a:pt x="1412" y="6153"/>
                      </a:lnTo>
                      <a:lnTo>
                        <a:pt x="1762" y="5845"/>
                      </a:lnTo>
                      <a:lnTo>
                        <a:pt x="2180" y="5565"/>
                      </a:lnTo>
                      <a:lnTo>
                        <a:pt x="2655" y="5354"/>
                      </a:lnTo>
                      <a:lnTo>
                        <a:pt x="2982" y="4527"/>
                      </a:lnTo>
                      <a:lnTo>
                        <a:pt x="3412" y="3771"/>
                      </a:lnTo>
                      <a:lnTo>
                        <a:pt x="3909" y="3070"/>
                      </a:lnTo>
                      <a:lnTo>
                        <a:pt x="4180" y="2719"/>
                      </a:lnTo>
                      <a:lnTo>
                        <a:pt x="4417" y="2453"/>
                      </a:lnTo>
                      <a:lnTo>
                        <a:pt x="4587" y="2257"/>
                      </a:lnTo>
                      <a:lnTo>
                        <a:pt x="4722" y="2089"/>
                      </a:lnTo>
                      <a:lnTo>
                        <a:pt x="4824" y="1920"/>
                      </a:lnTo>
                      <a:lnTo>
                        <a:pt x="4880" y="1752"/>
                      </a:lnTo>
                      <a:lnTo>
                        <a:pt x="4903" y="1528"/>
                      </a:lnTo>
                      <a:lnTo>
                        <a:pt x="4880" y="1262"/>
                      </a:lnTo>
                      <a:lnTo>
                        <a:pt x="4869" y="925"/>
                      </a:lnTo>
                      <a:lnTo>
                        <a:pt x="4801" y="505"/>
                      </a:lnTo>
                      <a:lnTo>
                        <a:pt x="4801" y="140"/>
                      </a:lnTo>
                      <a:lnTo>
                        <a:pt x="4846" y="70"/>
                      </a:lnTo>
                      <a:lnTo>
                        <a:pt x="4948" y="14"/>
                      </a:lnTo>
                      <a:lnTo>
                        <a:pt x="5084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495" name="Group 180"/>
            <p:cNvGrpSpPr/>
            <p:nvPr/>
          </p:nvGrpSpPr>
          <p:grpSpPr>
            <a:xfrm>
              <a:off x="214667" y="2139751"/>
              <a:ext cx="1577601" cy="998421"/>
              <a:chOff x="0" y="0"/>
              <a:chExt cx="1577600" cy="998419"/>
            </a:xfrm>
          </p:grpSpPr>
          <p:grpSp>
            <p:nvGrpSpPr>
              <p:cNvPr id="490" name="Group 232"/>
              <p:cNvGrpSpPr/>
              <p:nvPr/>
            </p:nvGrpSpPr>
            <p:grpSpPr>
              <a:xfrm>
                <a:off x="0" y="360366"/>
                <a:ext cx="1577601" cy="638054"/>
                <a:chOff x="0" y="0"/>
                <a:chExt cx="1577600" cy="638053"/>
              </a:xfrm>
            </p:grpSpPr>
            <p:sp>
              <p:nvSpPr>
                <p:cNvPr id="479" name="Freeform 15"/>
                <p:cNvSpPr/>
                <p:nvPr/>
              </p:nvSpPr>
              <p:spPr>
                <a:xfrm>
                  <a:off x="0" y="-1"/>
                  <a:ext cx="1577601" cy="638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6" y="851"/>
                      </a:lnTo>
                      <a:lnTo>
                        <a:pt x="91" y="1692"/>
                      </a:lnTo>
                      <a:lnTo>
                        <a:pt x="204" y="2524"/>
                      </a:lnTo>
                      <a:lnTo>
                        <a:pt x="355" y="3337"/>
                      </a:lnTo>
                      <a:lnTo>
                        <a:pt x="552" y="4131"/>
                      </a:lnTo>
                      <a:lnTo>
                        <a:pt x="786" y="4907"/>
                      </a:lnTo>
                      <a:lnTo>
                        <a:pt x="1055" y="5655"/>
                      </a:lnTo>
                      <a:lnTo>
                        <a:pt x="1365" y="6402"/>
                      </a:lnTo>
                      <a:lnTo>
                        <a:pt x="1705" y="7103"/>
                      </a:lnTo>
                      <a:lnTo>
                        <a:pt x="2087" y="7786"/>
                      </a:lnTo>
                      <a:lnTo>
                        <a:pt x="2491" y="8431"/>
                      </a:lnTo>
                      <a:lnTo>
                        <a:pt x="2930" y="9066"/>
                      </a:lnTo>
                      <a:lnTo>
                        <a:pt x="3402" y="9646"/>
                      </a:lnTo>
                      <a:lnTo>
                        <a:pt x="3901" y="10197"/>
                      </a:lnTo>
                      <a:lnTo>
                        <a:pt x="4419" y="10721"/>
                      </a:lnTo>
                      <a:lnTo>
                        <a:pt x="4971" y="11188"/>
                      </a:lnTo>
                      <a:lnTo>
                        <a:pt x="5542" y="11627"/>
                      </a:lnTo>
                      <a:lnTo>
                        <a:pt x="6139" y="12020"/>
                      </a:lnTo>
                      <a:lnTo>
                        <a:pt x="6755" y="12356"/>
                      </a:lnTo>
                      <a:lnTo>
                        <a:pt x="7390" y="12665"/>
                      </a:lnTo>
                      <a:lnTo>
                        <a:pt x="8040" y="12917"/>
                      </a:lnTo>
                      <a:lnTo>
                        <a:pt x="8710" y="13104"/>
                      </a:lnTo>
                      <a:lnTo>
                        <a:pt x="9390" y="13253"/>
                      </a:lnTo>
                      <a:lnTo>
                        <a:pt x="10093" y="13338"/>
                      </a:lnTo>
                      <a:lnTo>
                        <a:pt x="10800" y="13366"/>
                      </a:lnTo>
                      <a:lnTo>
                        <a:pt x="11514" y="13338"/>
                      </a:lnTo>
                      <a:lnTo>
                        <a:pt x="12210" y="13253"/>
                      </a:lnTo>
                      <a:lnTo>
                        <a:pt x="12894" y="13104"/>
                      </a:lnTo>
                      <a:lnTo>
                        <a:pt x="13563" y="12917"/>
                      </a:lnTo>
                      <a:lnTo>
                        <a:pt x="14217" y="12665"/>
                      </a:lnTo>
                      <a:lnTo>
                        <a:pt x="14852" y="12356"/>
                      </a:lnTo>
                      <a:lnTo>
                        <a:pt x="15465" y="12020"/>
                      </a:lnTo>
                      <a:lnTo>
                        <a:pt x="16058" y="11627"/>
                      </a:lnTo>
                      <a:lnTo>
                        <a:pt x="16629" y="11188"/>
                      </a:lnTo>
                      <a:lnTo>
                        <a:pt x="17181" y="10721"/>
                      </a:lnTo>
                      <a:lnTo>
                        <a:pt x="17706" y="10197"/>
                      </a:lnTo>
                      <a:lnTo>
                        <a:pt x="18205" y="9646"/>
                      </a:lnTo>
                      <a:lnTo>
                        <a:pt x="18670" y="9066"/>
                      </a:lnTo>
                      <a:lnTo>
                        <a:pt x="19109" y="8431"/>
                      </a:lnTo>
                      <a:lnTo>
                        <a:pt x="19521" y="7786"/>
                      </a:lnTo>
                      <a:lnTo>
                        <a:pt x="19895" y="7103"/>
                      </a:lnTo>
                      <a:lnTo>
                        <a:pt x="20235" y="6402"/>
                      </a:lnTo>
                      <a:lnTo>
                        <a:pt x="20545" y="5655"/>
                      </a:lnTo>
                      <a:lnTo>
                        <a:pt x="20821" y="4907"/>
                      </a:lnTo>
                      <a:lnTo>
                        <a:pt x="21052" y="4131"/>
                      </a:lnTo>
                      <a:lnTo>
                        <a:pt x="21248" y="3337"/>
                      </a:lnTo>
                      <a:lnTo>
                        <a:pt x="21403" y="2524"/>
                      </a:lnTo>
                      <a:lnTo>
                        <a:pt x="21517" y="1692"/>
                      </a:lnTo>
                      <a:lnTo>
                        <a:pt x="21581" y="851"/>
                      </a:lnTo>
                      <a:lnTo>
                        <a:pt x="21600" y="0"/>
                      </a:lnTo>
                      <a:lnTo>
                        <a:pt x="21600" y="8692"/>
                      </a:lnTo>
                      <a:lnTo>
                        <a:pt x="21581" y="9534"/>
                      </a:lnTo>
                      <a:lnTo>
                        <a:pt x="21517" y="10365"/>
                      </a:lnTo>
                      <a:lnTo>
                        <a:pt x="21403" y="11188"/>
                      </a:lnTo>
                      <a:lnTo>
                        <a:pt x="21248" y="11992"/>
                      </a:lnTo>
                      <a:lnTo>
                        <a:pt x="21052" y="12767"/>
                      </a:lnTo>
                      <a:lnTo>
                        <a:pt x="20821" y="13534"/>
                      </a:lnTo>
                      <a:lnTo>
                        <a:pt x="20545" y="14263"/>
                      </a:lnTo>
                      <a:lnTo>
                        <a:pt x="20235" y="14973"/>
                      </a:lnTo>
                      <a:lnTo>
                        <a:pt x="19895" y="15656"/>
                      </a:lnTo>
                      <a:lnTo>
                        <a:pt x="19521" y="16310"/>
                      </a:lnTo>
                      <a:lnTo>
                        <a:pt x="19109" y="16936"/>
                      </a:lnTo>
                      <a:lnTo>
                        <a:pt x="18670" y="17544"/>
                      </a:lnTo>
                      <a:lnTo>
                        <a:pt x="18205" y="18095"/>
                      </a:lnTo>
                      <a:lnTo>
                        <a:pt x="17706" y="18609"/>
                      </a:lnTo>
                      <a:lnTo>
                        <a:pt x="17181" y="19114"/>
                      </a:lnTo>
                      <a:lnTo>
                        <a:pt x="16629" y="19553"/>
                      </a:lnTo>
                      <a:lnTo>
                        <a:pt x="16058" y="19974"/>
                      </a:lnTo>
                      <a:lnTo>
                        <a:pt x="15465" y="20329"/>
                      </a:lnTo>
                      <a:lnTo>
                        <a:pt x="14852" y="20656"/>
                      </a:lnTo>
                      <a:lnTo>
                        <a:pt x="14217" y="20936"/>
                      </a:lnTo>
                      <a:lnTo>
                        <a:pt x="13563" y="21179"/>
                      </a:lnTo>
                      <a:lnTo>
                        <a:pt x="12894" y="21357"/>
                      </a:lnTo>
                      <a:lnTo>
                        <a:pt x="12210" y="21488"/>
                      </a:lnTo>
                      <a:lnTo>
                        <a:pt x="11514" y="21572"/>
                      </a:lnTo>
                      <a:lnTo>
                        <a:pt x="10800" y="21600"/>
                      </a:lnTo>
                      <a:lnTo>
                        <a:pt x="10093" y="21572"/>
                      </a:lnTo>
                      <a:lnTo>
                        <a:pt x="9390" y="21488"/>
                      </a:lnTo>
                      <a:lnTo>
                        <a:pt x="8710" y="21357"/>
                      </a:lnTo>
                      <a:lnTo>
                        <a:pt x="8040" y="21179"/>
                      </a:lnTo>
                      <a:lnTo>
                        <a:pt x="7390" y="20936"/>
                      </a:lnTo>
                      <a:lnTo>
                        <a:pt x="6755" y="20656"/>
                      </a:lnTo>
                      <a:lnTo>
                        <a:pt x="6139" y="20329"/>
                      </a:lnTo>
                      <a:lnTo>
                        <a:pt x="5542" y="19974"/>
                      </a:lnTo>
                      <a:lnTo>
                        <a:pt x="4971" y="19553"/>
                      </a:lnTo>
                      <a:lnTo>
                        <a:pt x="4419" y="19114"/>
                      </a:lnTo>
                      <a:lnTo>
                        <a:pt x="3901" y="18609"/>
                      </a:lnTo>
                      <a:lnTo>
                        <a:pt x="3402" y="18095"/>
                      </a:lnTo>
                      <a:lnTo>
                        <a:pt x="2930" y="17544"/>
                      </a:lnTo>
                      <a:lnTo>
                        <a:pt x="2491" y="16936"/>
                      </a:lnTo>
                      <a:lnTo>
                        <a:pt x="2087" y="16310"/>
                      </a:lnTo>
                      <a:lnTo>
                        <a:pt x="1705" y="15656"/>
                      </a:lnTo>
                      <a:lnTo>
                        <a:pt x="1365" y="14973"/>
                      </a:lnTo>
                      <a:lnTo>
                        <a:pt x="1055" y="14263"/>
                      </a:lnTo>
                      <a:lnTo>
                        <a:pt x="786" y="13534"/>
                      </a:lnTo>
                      <a:lnTo>
                        <a:pt x="552" y="12767"/>
                      </a:lnTo>
                      <a:lnTo>
                        <a:pt x="355" y="11992"/>
                      </a:lnTo>
                      <a:lnTo>
                        <a:pt x="204" y="11188"/>
                      </a:lnTo>
                      <a:lnTo>
                        <a:pt x="91" y="10365"/>
                      </a:lnTo>
                      <a:lnTo>
                        <a:pt x="26" y="9534"/>
                      </a:lnTo>
                      <a:lnTo>
                        <a:pt x="0" y="86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3175" cap="flat">
                  <a:solidFill>
                    <a:srgbClr val="F6C3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0" name="Freeform 16"/>
                <p:cNvSpPr/>
                <p:nvPr/>
              </p:nvSpPr>
              <p:spPr>
                <a:xfrm>
                  <a:off x="91110" y="182498"/>
                  <a:ext cx="60742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6578" y="1192"/>
                      </a:lnTo>
                      <a:lnTo>
                        <a:pt x="13745" y="2345"/>
                      </a:lnTo>
                      <a:lnTo>
                        <a:pt x="21600" y="3477"/>
                      </a:lnTo>
                      <a:lnTo>
                        <a:pt x="21600" y="21600"/>
                      </a:lnTo>
                      <a:lnTo>
                        <a:pt x="13745" y="20527"/>
                      </a:lnTo>
                      <a:lnTo>
                        <a:pt x="6578" y="19394"/>
                      </a:lnTo>
                      <a:lnTo>
                        <a:pt x="0" y="18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1" name="Freeform 17"/>
                <p:cNvSpPr/>
                <p:nvPr/>
              </p:nvSpPr>
              <p:spPr>
                <a:xfrm>
                  <a:off x="1426301" y="182498"/>
                  <a:ext cx="60466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8262"/>
                      </a:lnTo>
                      <a:lnTo>
                        <a:pt x="14893" y="19394"/>
                      </a:lnTo>
                      <a:lnTo>
                        <a:pt x="7693" y="20527"/>
                      </a:lnTo>
                      <a:lnTo>
                        <a:pt x="0" y="21600"/>
                      </a:lnTo>
                      <a:lnTo>
                        <a:pt x="0" y="3477"/>
                      </a:lnTo>
                      <a:lnTo>
                        <a:pt x="7693" y="2345"/>
                      </a:lnTo>
                      <a:lnTo>
                        <a:pt x="14893" y="119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2" name="Freeform 18"/>
                <p:cNvSpPr/>
                <p:nvPr/>
              </p:nvSpPr>
              <p:spPr>
                <a:xfrm>
                  <a:off x="212592" y="268363"/>
                  <a:ext cx="60466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455" y="1137"/>
                      </a:lnTo>
                      <a:lnTo>
                        <a:pt x="21600" y="2274"/>
                      </a:lnTo>
                      <a:lnTo>
                        <a:pt x="21600" y="21600"/>
                      </a:lnTo>
                      <a:lnTo>
                        <a:pt x="10455" y="20570"/>
                      </a:lnTo>
                      <a:lnTo>
                        <a:pt x="0" y="19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3" name="Freeform 19"/>
                <p:cNvSpPr/>
                <p:nvPr/>
              </p:nvSpPr>
              <p:spPr>
                <a:xfrm>
                  <a:off x="1304820" y="268363"/>
                  <a:ext cx="60741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9412"/>
                      </a:lnTo>
                      <a:lnTo>
                        <a:pt x="10996" y="20570"/>
                      </a:lnTo>
                      <a:lnTo>
                        <a:pt x="0" y="21600"/>
                      </a:lnTo>
                      <a:lnTo>
                        <a:pt x="0" y="2274"/>
                      </a:lnTo>
                      <a:lnTo>
                        <a:pt x="10996" y="11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4" name="Freeform 20"/>
                <p:cNvSpPr/>
                <p:nvPr/>
              </p:nvSpPr>
              <p:spPr>
                <a:xfrm>
                  <a:off x="333797" y="321925"/>
                  <a:ext cx="60466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829"/>
                      </a:lnTo>
                      <a:lnTo>
                        <a:pt x="21600" y="1591"/>
                      </a:lnTo>
                      <a:lnTo>
                        <a:pt x="21600" y="21600"/>
                      </a:lnTo>
                      <a:lnTo>
                        <a:pt x="10652" y="20861"/>
                      </a:lnTo>
                      <a:lnTo>
                        <a:pt x="0" y="200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5" name="Freeform 21"/>
                <p:cNvSpPr/>
                <p:nvPr/>
              </p:nvSpPr>
              <p:spPr>
                <a:xfrm>
                  <a:off x="1183614" y="321925"/>
                  <a:ext cx="60190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099"/>
                      </a:lnTo>
                      <a:lnTo>
                        <a:pt x="10998" y="20861"/>
                      </a:lnTo>
                      <a:lnTo>
                        <a:pt x="0" y="21600"/>
                      </a:lnTo>
                      <a:lnTo>
                        <a:pt x="0" y="1591"/>
                      </a:lnTo>
                      <a:lnTo>
                        <a:pt x="10998" y="82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6" name="Freeform 22"/>
                <p:cNvSpPr/>
                <p:nvPr/>
              </p:nvSpPr>
              <p:spPr>
                <a:xfrm>
                  <a:off x="485649" y="364996"/>
                  <a:ext cx="60466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537"/>
                      </a:lnTo>
                      <a:lnTo>
                        <a:pt x="21600" y="980"/>
                      </a:lnTo>
                      <a:lnTo>
                        <a:pt x="21600" y="21600"/>
                      </a:lnTo>
                      <a:lnTo>
                        <a:pt x="10652" y="21203"/>
                      </a:lnTo>
                      <a:lnTo>
                        <a:pt x="0" y="20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7" name="Freeform 23"/>
                <p:cNvSpPr/>
                <p:nvPr/>
              </p:nvSpPr>
              <p:spPr>
                <a:xfrm>
                  <a:off x="1031763" y="364996"/>
                  <a:ext cx="60741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714"/>
                      </a:lnTo>
                      <a:lnTo>
                        <a:pt x="10898" y="21203"/>
                      </a:lnTo>
                      <a:lnTo>
                        <a:pt x="0" y="21600"/>
                      </a:lnTo>
                      <a:lnTo>
                        <a:pt x="0" y="980"/>
                      </a:lnTo>
                      <a:lnTo>
                        <a:pt x="10898" y="5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8" name="Freeform 24"/>
                <p:cNvSpPr/>
                <p:nvPr/>
              </p:nvSpPr>
              <p:spPr>
                <a:xfrm>
                  <a:off x="667595" y="391501"/>
                  <a:ext cx="60465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49" y="169"/>
                      </a:lnTo>
                      <a:lnTo>
                        <a:pt x="21600" y="290"/>
                      </a:lnTo>
                      <a:lnTo>
                        <a:pt x="21600" y="21600"/>
                      </a:lnTo>
                      <a:lnTo>
                        <a:pt x="10849" y="21527"/>
                      </a:lnTo>
                      <a:lnTo>
                        <a:pt x="0" y="213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89" name="Freeform 25"/>
                <p:cNvSpPr/>
                <p:nvPr/>
              </p:nvSpPr>
              <p:spPr>
                <a:xfrm>
                  <a:off x="849541" y="391501"/>
                  <a:ext cx="61018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310"/>
                      </a:lnTo>
                      <a:lnTo>
                        <a:pt x="10751" y="21527"/>
                      </a:lnTo>
                      <a:lnTo>
                        <a:pt x="0" y="21600"/>
                      </a:lnTo>
                      <a:lnTo>
                        <a:pt x="0" y="290"/>
                      </a:lnTo>
                      <a:lnTo>
                        <a:pt x="10751" y="16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494" name="Group 233"/>
              <p:cNvGrpSpPr/>
              <p:nvPr/>
            </p:nvGrpSpPr>
            <p:grpSpPr>
              <a:xfrm>
                <a:off x="0" y="0"/>
                <a:ext cx="1577601" cy="759811"/>
                <a:chOff x="0" y="0"/>
                <a:chExt cx="1577600" cy="759810"/>
              </a:xfrm>
            </p:grpSpPr>
            <p:sp>
              <p:nvSpPr>
                <p:cNvPr id="491" name="Freeform 26"/>
                <p:cNvSpPr/>
                <p:nvPr/>
              </p:nvSpPr>
              <p:spPr>
                <a:xfrm>
                  <a:off x="0" y="-1"/>
                  <a:ext cx="1577601" cy="7598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484" y="16"/>
                      </a:lnTo>
                      <a:lnTo>
                        <a:pt x="12157" y="71"/>
                      </a:lnTo>
                      <a:lnTo>
                        <a:pt x="12815" y="165"/>
                      </a:lnTo>
                      <a:lnTo>
                        <a:pt x="13461" y="298"/>
                      </a:lnTo>
                      <a:lnTo>
                        <a:pt x="14093" y="463"/>
                      </a:lnTo>
                      <a:lnTo>
                        <a:pt x="14709" y="667"/>
                      </a:lnTo>
                      <a:lnTo>
                        <a:pt x="15298" y="903"/>
                      </a:lnTo>
                      <a:lnTo>
                        <a:pt x="15884" y="1162"/>
                      </a:lnTo>
                      <a:lnTo>
                        <a:pt x="16440" y="1460"/>
                      </a:lnTo>
                      <a:lnTo>
                        <a:pt x="16973" y="1790"/>
                      </a:lnTo>
                      <a:lnTo>
                        <a:pt x="17491" y="2143"/>
                      </a:lnTo>
                      <a:lnTo>
                        <a:pt x="17975" y="2519"/>
                      </a:lnTo>
                      <a:lnTo>
                        <a:pt x="18440" y="2935"/>
                      </a:lnTo>
                      <a:lnTo>
                        <a:pt x="18878" y="3367"/>
                      </a:lnTo>
                      <a:lnTo>
                        <a:pt x="19287" y="3830"/>
                      </a:lnTo>
                      <a:lnTo>
                        <a:pt x="19668" y="4325"/>
                      </a:lnTo>
                      <a:lnTo>
                        <a:pt x="20020" y="4843"/>
                      </a:lnTo>
                      <a:lnTo>
                        <a:pt x="20337" y="5376"/>
                      </a:lnTo>
                      <a:lnTo>
                        <a:pt x="20625" y="5934"/>
                      </a:lnTo>
                      <a:lnTo>
                        <a:pt x="20882" y="6507"/>
                      </a:lnTo>
                      <a:lnTo>
                        <a:pt x="21097" y="7103"/>
                      </a:lnTo>
                      <a:lnTo>
                        <a:pt x="21275" y="7731"/>
                      </a:lnTo>
                      <a:lnTo>
                        <a:pt x="21419" y="8359"/>
                      </a:lnTo>
                      <a:lnTo>
                        <a:pt x="21524" y="9010"/>
                      </a:lnTo>
                      <a:lnTo>
                        <a:pt x="21581" y="9678"/>
                      </a:lnTo>
                      <a:lnTo>
                        <a:pt x="21600" y="10360"/>
                      </a:lnTo>
                      <a:lnTo>
                        <a:pt x="21581" y="11083"/>
                      </a:lnTo>
                      <a:lnTo>
                        <a:pt x="21517" y="11781"/>
                      </a:lnTo>
                      <a:lnTo>
                        <a:pt x="21403" y="12480"/>
                      </a:lnTo>
                      <a:lnTo>
                        <a:pt x="21248" y="13162"/>
                      </a:lnTo>
                      <a:lnTo>
                        <a:pt x="21052" y="13830"/>
                      </a:lnTo>
                      <a:lnTo>
                        <a:pt x="20821" y="14481"/>
                      </a:lnTo>
                      <a:lnTo>
                        <a:pt x="20545" y="15125"/>
                      </a:lnTo>
                      <a:lnTo>
                        <a:pt x="20235" y="15737"/>
                      </a:lnTo>
                      <a:lnTo>
                        <a:pt x="19895" y="16333"/>
                      </a:lnTo>
                      <a:lnTo>
                        <a:pt x="19521" y="16906"/>
                      </a:lnTo>
                      <a:lnTo>
                        <a:pt x="19109" y="17456"/>
                      </a:lnTo>
                      <a:lnTo>
                        <a:pt x="18670" y="17974"/>
                      </a:lnTo>
                      <a:lnTo>
                        <a:pt x="18205" y="18460"/>
                      </a:lnTo>
                      <a:lnTo>
                        <a:pt x="17706" y="18924"/>
                      </a:lnTo>
                      <a:lnTo>
                        <a:pt x="17181" y="19363"/>
                      </a:lnTo>
                      <a:lnTo>
                        <a:pt x="16629" y="19756"/>
                      </a:lnTo>
                      <a:lnTo>
                        <a:pt x="16058" y="20124"/>
                      </a:lnTo>
                      <a:lnTo>
                        <a:pt x="15465" y="20454"/>
                      </a:lnTo>
                      <a:lnTo>
                        <a:pt x="14852" y="20752"/>
                      </a:lnTo>
                      <a:lnTo>
                        <a:pt x="14217" y="20996"/>
                      </a:lnTo>
                      <a:lnTo>
                        <a:pt x="13563" y="21208"/>
                      </a:lnTo>
                      <a:lnTo>
                        <a:pt x="12894" y="21380"/>
                      </a:lnTo>
                      <a:lnTo>
                        <a:pt x="12210" y="21490"/>
                      </a:lnTo>
                      <a:lnTo>
                        <a:pt x="11514" y="21569"/>
                      </a:lnTo>
                      <a:lnTo>
                        <a:pt x="10800" y="21600"/>
                      </a:lnTo>
                      <a:lnTo>
                        <a:pt x="10093" y="21569"/>
                      </a:lnTo>
                      <a:lnTo>
                        <a:pt x="9390" y="21490"/>
                      </a:lnTo>
                      <a:lnTo>
                        <a:pt x="8710" y="21380"/>
                      </a:lnTo>
                      <a:lnTo>
                        <a:pt x="8040" y="21208"/>
                      </a:lnTo>
                      <a:lnTo>
                        <a:pt x="7390" y="20996"/>
                      </a:lnTo>
                      <a:lnTo>
                        <a:pt x="6755" y="20752"/>
                      </a:lnTo>
                      <a:lnTo>
                        <a:pt x="6139" y="20454"/>
                      </a:lnTo>
                      <a:lnTo>
                        <a:pt x="5542" y="20124"/>
                      </a:lnTo>
                      <a:lnTo>
                        <a:pt x="4971" y="19756"/>
                      </a:lnTo>
                      <a:lnTo>
                        <a:pt x="4419" y="19363"/>
                      </a:lnTo>
                      <a:lnTo>
                        <a:pt x="3901" y="18924"/>
                      </a:lnTo>
                      <a:lnTo>
                        <a:pt x="3402" y="18460"/>
                      </a:lnTo>
                      <a:lnTo>
                        <a:pt x="2930" y="17974"/>
                      </a:lnTo>
                      <a:lnTo>
                        <a:pt x="2491" y="17456"/>
                      </a:lnTo>
                      <a:lnTo>
                        <a:pt x="2087" y="16906"/>
                      </a:lnTo>
                      <a:lnTo>
                        <a:pt x="1705" y="16333"/>
                      </a:lnTo>
                      <a:lnTo>
                        <a:pt x="1365" y="15737"/>
                      </a:lnTo>
                      <a:lnTo>
                        <a:pt x="1055" y="15125"/>
                      </a:lnTo>
                      <a:lnTo>
                        <a:pt x="786" y="14481"/>
                      </a:lnTo>
                      <a:lnTo>
                        <a:pt x="552" y="13830"/>
                      </a:lnTo>
                      <a:lnTo>
                        <a:pt x="355" y="13162"/>
                      </a:lnTo>
                      <a:lnTo>
                        <a:pt x="204" y="12480"/>
                      </a:lnTo>
                      <a:lnTo>
                        <a:pt x="91" y="11781"/>
                      </a:lnTo>
                      <a:lnTo>
                        <a:pt x="26" y="11083"/>
                      </a:lnTo>
                      <a:lnTo>
                        <a:pt x="0" y="10360"/>
                      </a:lnTo>
                      <a:lnTo>
                        <a:pt x="19" y="9678"/>
                      </a:lnTo>
                      <a:lnTo>
                        <a:pt x="87" y="9010"/>
                      </a:lnTo>
                      <a:lnTo>
                        <a:pt x="189" y="8359"/>
                      </a:lnTo>
                      <a:lnTo>
                        <a:pt x="329" y="7731"/>
                      </a:lnTo>
                      <a:lnTo>
                        <a:pt x="510" y="7103"/>
                      </a:lnTo>
                      <a:lnTo>
                        <a:pt x="730" y="6507"/>
                      </a:lnTo>
                      <a:lnTo>
                        <a:pt x="975" y="5934"/>
                      </a:lnTo>
                      <a:lnTo>
                        <a:pt x="1266" y="5376"/>
                      </a:lnTo>
                      <a:lnTo>
                        <a:pt x="1588" y="4843"/>
                      </a:lnTo>
                      <a:lnTo>
                        <a:pt x="1935" y="4325"/>
                      </a:lnTo>
                      <a:lnTo>
                        <a:pt x="2313" y="3830"/>
                      </a:lnTo>
                      <a:lnTo>
                        <a:pt x="2729" y="3367"/>
                      </a:lnTo>
                      <a:lnTo>
                        <a:pt x="3160" y="2935"/>
                      </a:lnTo>
                      <a:lnTo>
                        <a:pt x="3625" y="2519"/>
                      </a:lnTo>
                      <a:lnTo>
                        <a:pt x="4117" y="2143"/>
                      </a:lnTo>
                      <a:lnTo>
                        <a:pt x="4631" y="1790"/>
                      </a:lnTo>
                      <a:lnTo>
                        <a:pt x="5168" y="1460"/>
                      </a:lnTo>
                      <a:lnTo>
                        <a:pt x="5723" y="1162"/>
                      </a:lnTo>
                      <a:lnTo>
                        <a:pt x="6302" y="903"/>
                      </a:lnTo>
                      <a:lnTo>
                        <a:pt x="6899" y="667"/>
                      </a:lnTo>
                      <a:lnTo>
                        <a:pt x="7507" y="463"/>
                      </a:lnTo>
                      <a:lnTo>
                        <a:pt x="8146" y="298"/>
                      </a:lnTo>
                      <a:lnTo>
                        <a:pt x="8789" y="165"/>
                      </a:lnTo>
                      <a:lnTo>
                        <a:pt x="9450" y="71"/>
                      </a:lnTo>
                      <a:lnTo>
                        <a:pt x="10120" y="16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92" name="Freeform 27"/>
                <p:cNvSpPr/>
                <p:nvPr/>
              </p:nvSpPr>
              <p:spPr>
                <a:xfrm>
                  <a:off x="121205" y="91111"/>
                  <a:ext cx="1335191" cy="545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662" y="44"/>
                      </a:lnTo>
                      <a:lnTo>
                        <a:pt x="12488" y="131"/>
                      </a:lnTo>
                      <a:lnTo>
                        <a:pt x="13297" y="306"/>
                      </a:lnTo>
                      <a:lnTo>
                        <a:pt x="14065" y="535"/>
                      </a:lnTo>
                      <a:lnTo>
                        <a:pt x="14793" y="819"/>
                      </a:lnTo>
                      <a:lnTo>
                        <a:pt x="15494" y="1158"/>
                      </a:lnTo>
                      <a:lnTo>
                        <a:pt x="16164" y="1541"/>
                      </a:lnTo>
                      <a:lnTo>
                        <a:pt x="16790" y="1978"/>
                      </a:lnTo>
                      <a:lnTo>
                        <a:pt x="17388" y="2447"/>
                      </a:lnTo>
                      <a:lnTo>
                        <a:pt x="17951" y="2939"/>
                      </a:lnTo>
                      <a:lnTo>
                        <a:pt x="18473" y="3474"/>
                      </a:lnTo>
                      <a:lnTo>
                        <a:pt x="18960" y="4042"/>
                      </a:lnTo>
                      <a:lnTo>
                        <a:pt x="19402" y="4632"/>
                      </a:lnTo>
                      <a:lnTo>
                        <a:pt x="19813" y="5244"/>
                      </a:lnTo>
                      <a:lnTo>
                        <a:pt x="20175" y="5845"/>
                      </a:lnTo>
                      <a:lnTo>
                        <a:pt x="20510" y="6479"/>
                      </a:lnTo>
                      <a:lnTo>
                        <a:pt x="20787" y="7124"/>
                      </a:lnTo>
                      <a:lnTo>
                        <a:pt x="21037" y="7746"/>
                      </a:lnTo>
                      <a:lnTo>
                        <a:pt x="21238" y="8391"/>
                      </a:lnTo>
                      <a:lnTo>
                        <a:pt x="21395" y="9014"/>
                      </a:lnTo>
                      <a:lnTo>
                        <a:pt x="21511" y="9647"/>
                      </a:lnTo>
                      <a:lnTo>
                        <a:pt x="21578" y="10237"/>
                      </a:lnTo>
                      <a:lnTo>
                        <a:pt x="21600" y="10816"/>
                      </a:lnTo>
                      <a:lnTo>
                        <a:pt x="21578" y="11406"/>
                      </a:lnTo>
                      <a:lnTo>
                        <a:pt x="21511" y="12018"/>
                      </a:lnTo>
                      <a:lnTo>
                        <a:pt x="21395" y="12619"/>
                      </a:lnTo>
                      <a:lnTo>
                        <a:pt x="21238" y="13253"/>
                      </a:lnTo>
                      <a:lnTo>
                        <a:pt x="21037" y="13876"/>
                      </a:lnTo>
                      <a:lnTo>
                        <a:pt x="20787" y="14520"/>
                      </a:lnTo>
                      <a:lnTo>
                        <a:pt x="20510" y="15143"/>
                      </a:lnTo>
                      <a:lnTo>
                        <a:pt x="20175" y="15777"/>
                      </a:lnTo>
                      <a:lnTo>
                        <a:pt x="19813" y="16399"/>
                      </a:lnTo>
                      <a:lnTo>
                        <a:pt x="19402" y="16989"/>
                      </a:lnTo>
                      <a:lnTo>
                        <a:pt x="18960" y="17579"/>
                      </a:lnTo>
                      <a:lnTo>
                        <a:pt x="18473" y="18126"/>
                      </a:lnTo>
                      <a:lnTo>
                        <a:pt x="17951" y="18683"/>
                      </a:lnTo>
                      <a:lnTo>
                        <a:pt x="17388" y="19175"/>
                      </a:lnTo>
                      <a:lnTo>
                        <a:pt x="16790" y="19644"/>
                      </a:lnTo>
                      <a:lnTo>
                        <a:pt x="16164" y="20059"/>
                      </a:lnTo>
                      <a:lnTo>
                        <a:pt x="15494" y="20442"/>
                      </a:lnTo>
                      <a:lnTo>
                        <a:pt x="14793" y="20781"/>
                      </a:lnTo>
                      <a:lnTo>
                        <a:pt x="14065" y="21076"/>
                      </a:lnTo>
                      <a:lnTo>
                        <a:pt x="13297" y="21294"/>
                      </a:lnTo>
                      <a:lnTo>
                        <a:pt x="12488" y="21469"/>
                      </a:lnTo>
                      <a:lnTo>
                        <a:pt x="11662" y="21567"/>
                      </a:lnTo>
                      <a:lnTo>
                        <a:pt x="10800" y="21600"/>
                      </a:lnTo>
                      <a:lnTo>
                        <a:pt x="9942" y="21567"/>
                      </a:lnTo>
                      <a:lnTo>
                        <a:pt x="9112" y="21469"/>
                      </a:lnTo>
                      <a:lnTo>
                        <a:pt x="8312" y="21294"/>
                      </a:lnTo>
                      <a:lnTo>
                        <a:pt x="7548" y="21076"/>
                      </a:lnTo>
                      <a:lnTo>
                        <a:pt x="6811" y="20781"/>
                      </a:lnTo>
                      <a:lnTo>
                        <a:pt x="6115" y="20442"/>
                      </a:lnTo>
                      <a:lnTo>
                        <a:pt x="5440" y="20059"/>
                      </a:lnTo>
                      <a:lnTo>
                        <a:pt x="4810" y="19644"/>
                      </a:lnTo>
                      <a:lnTo>
                        <a:pt x="4216" y="19175"/>
                      </a:lnTo>
                      <a:lnTo>
                        <a:pt x="3658" y="18683"/>
                      </a:lnTo>
                      <a:lnTo>
                        <a:pt x="3131" y="18126"/>
                      </a:lnTo>
                      <a:lnTo>
                        <a:pt x="2649" y="17579"/>
                      </a:lnTo>
                      <a:lnTo>
                        <a:pt x="2202" y="16989"/>
                      </a:lnTo>
                      <a:lnTo>
                        <a:pt x="1791" y="16399"/>
                      </a:lnTo>
                      <a:lnTo>
                        <a:pt x="1425" y="15777"/>
                      </a:lnTo>
                      <a:lnTo>
                        <a:pt x="1099" y="15143"/>
                      </a:lnTo>
                      <a:lnTo>
                        <a:pt x="813" y="14520"/>
                      </a:lnTo>
                      <a:lnTo>
                        <a:pt x="567" y="13876"/>
                      </a:lnTo>
                      <a:lnTo>
                        <a:pt x="362" y="13253"/>
                      </a:lnTo>
                      <a:lnTo>
                        <a:pt x="210" y="12619"/>
                      </a:lnTo>
                      <a:lnTo>
                        <a:pt x="94" y="12018"/>
                      </a:lnTo>
                      <a:lnTo>
                        <a:pt x="22" y="11406"/>
                      </a:lnTo>
                      <a:lnTo>
                        <a:pt x="0" y="10816"/>
                      </a:lnTo>
                      <a:lnTo>
                        <a:pt x="22" y="10237"/>
                      </a:lnTo>
                      <a:lnTo>
                        <a:pt x="94" y="9647"/>
                      </a:lnTo>
                      <a:lnTo>
                        <a:pt x="210" y="9014"/>
                      </a:lnTo>
                      <a:lnTo>
                        <a:pt x="362" y="8391"/>
                      </a:lnTo>
                      <a:lnTo>
                        <a:pt x="567" y="7746"/>
                      </a:lnTo>
                      <a:lnTo>
                        <a:pt x="813" y="7124"/>
                      </a:lnTo>
                      <a:lnTo>
                        <a:pt x="1099" y="6479"/>
                      </a:lnTo>
                      <a:lnTo>
                        <a:pt x="1425" y="5845"/>
                      </a:lnTo>
                      <a:lnTo>
                        <a:pt x="1791" y="5244"/>
                      </a:lnTo>
                      <a:lnTo>
                        <a:pt x="2202" y="4632"/>
                      </a:lnTo>
                      <a:lnTo>
                        <a:pt x="2649" y="4042"/>
                      </a:lnTo>
                      <a:lnTo>
                        <a:pt x="3131" y="3474"/>
                      </a:lnTo>
                      <a:lnTo>
                        <a:pt x="3658" y="2939"/>
                      </a:lnTo>
                      <a:lnTo>
                        <a:pt x="4216" y="2447"/>
                      </a:lnTo>
                      <a:lnTo>
                        <a:pt x="4810" y="1978"/>
                      </a:lnTo>
                      <a:lnTo>
                        <a:pt x="5440" y="1541"/>
                      </a:lnTo>
                      <a:lnTo>
                        <a:pt x="6115" y="1158"/>
                      </a:lnTo>
                      <a:lnTo>
                        <a:pt x="6811" y="819"/>
                      </a:lnTo>
                      <a:lnTo>
                        <a:pt x="7548" y="535"/>
                      </a:lnTo>
                      <a:lnTo>
                        <a:pt x="8312" y="306"/>
                      </a:lnTo>
                      <a:lnTo>
                        <a:pt x="9112" y="131"/>
                      </a:lnTo>
                      <a:lnTo>
                        <a:pt x="9942" y="4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E8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93" name="Freeform 28"/>
                <p:cNvSpPr/>
                <p:nvPr/>
              </p:nvSpPr>
              <p:spPr>
                <a:xfrm>
                  <a:off x="515743" y="212592"/>
                  <a:ext cx="527893" cy="425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084" y="0"/>
                      </a:moveTo>
                      <a:lnTo>
                        <a:pt x="5174" y="42"/>
                      </a:lnTo>
                      <a:lnTo>
                        <a:pt x="5468" y="266"/>
                      </a:lnTo>
                      <a:lnTo>
                        <a:pt x="5829" y="477"/>
                      </a:lnTo>
                      <a:lnTo>
                        <a:pt x="6259" y="701"/>
                      </a:lnTo>
                      <a:lnTo>
                        <a:pt x="6982" y="967"/>
                      </a:lnTo>
                      <a:lnTo>
                        <a:pt x="7750" y="1163"/>
                      </a:lnTo>
                      <a:lnTo>
                        <a:pt x="8563" y="1290"/>
                      </a:lnTo>
                      <a:lnTo>
                        <a:pt x="9410" y="1332"/>
                      </a:lnTo>
                      <a:lnTo>
                        <a:pt x="10269" y="1304"/>
                      </a:lnTo>
                      <a:lnTo>
                        <a:pt x="10856" y="1304"/>
                      </a:lnTo>
                      <a:lnTo>
                        <a:pt x="11896" y="1332"/>
                      </a:lnTo>
                      <a:lnTo>
                        <a:pt x="12879" y="1388"/>
                      </a:lnTo>
                      <a:lnTo>
                        <a:pt x="13782" y="1500"/>
                      </a:lnTo>
                      <a:lnTo>
                        <a:pt x="14641" y="1696"/>
                      </a:lnTo>
                      <a:lnTo>
                        <a:pt x="15432" y="1920"/>
                      </a:lnTo>
                      <a:lnTo>
                        <a:pt x="16155" y="2215"/>
                      </a:lnTo>
                      <a:lnTo>
                        <a:pt x="16821" y="2551"/>
                      </a:lnTo>
                      <a:lnTo>
                        <a:pt x="17409" y="2986"/>
                      </a:lnTo>
                      <a:lnTo>
                        <a:pt x="17940" y="3448"/>
                      </a:lnTo>
                      <a:lnTo>
                        <a:pt x="18392" y="4009"/>
                      </a:lnTo>
                      <a:lnTo>
                        <a:pt x="18776" y="4640"/>
                      </a:lnTo>
                      <a:lnTo>
                        <a:pt x="19092" y="5354"/>
                      </a:lnTo>
                      <a:lnTo>
                        <a:pt x="19567" y="5551"/>
                      </a:lnTo>
                      <a:lnTo>
                        <a:pt x="19973" y="5845"/>
                      </a:lnTo>
                      <a:lnTo>
                        <a:pt x="20323" y="6153"/>
                      </a:lnTo>
                      <a:lnTo>
                        <a:pt x="20606" y="6518"/>
                      </a:lnTo>
                      <a:lnTo>
                        <a:pt x="20753" y="6910"/>
                      </a:lnTo>
                      <a:lnTo>
                        <a:pt x="20990" y="7863"/>
                      </a:lnTo>
                      <a:lnTo>
                        <a:pt x="21035" y="8298"/>
                      </a:lnTo>
                      <a:lnTo>
                        <a:pt x="20956" y="8718"/>
                      </a:lnTo>
                      <a:lnTo>
                        <a:pt x="20753" y="9083"/>
                      </a:lnTo>
                      <a:lnTo>
                        <a:pt x="20459" y="9391"/>
                      </a:lnTo>
                      <a:lnTo>
                        <a:pt x="20075" y="9644"/>
                      </a:lnTo>
                      <a:lnTo>
                        <a:pt x="19600" y="9812"/>
                      </a:lnTo>
                      <a:lnTo>
                        <a:pt x="19487" y="10485"/>
                      </a:lnTo>
                      <a:lnTo>
                        <a:pt x="19307" y="11143"/>
                      </a:lnTo>
                      <a:lnTo>
                        <a:pt x="19069" y="11774"/>
                      </a:lnTo>
                      <a:lnTo>
                        <a:pt x="18764" y="12363"/>
                      </a:lnTo>
                      <a:lnTo>
                        <a:pt x="18392" y="12952"/>
                      </a:lnTo>
                      <a:lnTo>
                        <a:pt x="17940" y="13484"/>
                      </a:lnTo>
                      <a:lnTo>
                        <a:pt x="17409" y="13975"/>
                      </a:lnTo>
                      <a:lnTo>
                        <a:pt x="16799" y="14437"/>
                      </a:lnTo>
                      <a:lnTo>
                        <a:pt x="16110" y="14830"/>
                      </a:lnTo>
                      <a:lnTo>
                        <a:pt x="15353" y="15194"/>
                      </a:lnTo>
                      <a:lnTo>
                        <a:pt x="15488" y="16792"/>
                      </a:lnTo>
                      <a:lnTo>
                        <a:pt x="15567" y="17115"/>
                      </a:lnTo>
                      <a:lnTo>
                        <a:pt x="15726" y="17381"/>
                      </a:lnTo>
                      <a:lnTo>
                        <a:pt x="15951" y="17619"/>
                      </a:lnTo>
                      <a:lnTo>
                        <a:pt x="16245" y="17815"/>
                      </a:lnTo>
                      <a:lnTo>
                        <a:pt x="21600" y="20310"/>
                      </a:lnTo>
                      <a:lnTo>
                        <a:pt x="19996" y="20675"/>
                      </a:lnTo>
                      <a:lnTo>
                        <a:pt x="18290" y="20983"/>
                      </a:lnTo>
                      <a:lnTo>
                        <a:pt x="16539" y="21250"/>
                      </a:lnTo>
                      <a:lnTo>
                        <a:pt x="14720" y="21446"/>
                      </a:lnTo>
                      <a:lnTo>
                        <a:pt x="12822" y="21572"/>
                      </a:lnTo>
                      <a:lnTo>
                        <a:pt x="10856" y="21600"/>
                      </a:lnTo>
                      <a:lnTo>
                        <a:pt x="8879" y="21572"/>
                      </a:lnTo>
                      <a:lnTo>
                        <a:pt x="6982" y="21446"/>
                      </a:lnTo>
                      <a:lnTo>
                        <a:pt x="5118" y="21250"/>
                      </a:lnTo>
                      <a:lnTo>
                        <a:pt x="3355" y="20983"/>
                      </a:lnTo>
                      <a:lnTo>
                        <a:pt x="1649" y="20647"/>
                      </a:lnTo>
                      <a:lnTo>
                        <a:pt x="0" y="20254"/>
                      </a:lnTo>
                      <a:lnTo>
                        <a:pt x="5468" y="17801"/>
                      </a:lnTo>
                      <a:lnTo>
                        <a:pt x="5784" y="17619"/>
                      </a:lnTo>
                      <a:lnTo>
                        <a:pt x="5999" y="17381"/>
                      </a:lnTo>
                      <a:lnTo>
                        <a:pt x="6179" y="17087"/>
                      </a:lnTo>
                      <a:lnTo>
                        <a:pt x="6259" y="16792"/>
                      </a:lnTo>
                      <a:lnTo>
                        <a:pt x="6394" y="15194"/>
                      </a:lnTo>
                      <a:lnTo>
                        <a:pt x="5626" y="14830"/>
                      </a:lnTo>
                      <a:lnTo>
                        <a:pt x="4948" y="14437"/>
                      </a:lnTo>
                      <a:lnTo>
                        <a:pt x="4338" y="13975"/>
                      </a:lnTo>
                      <a:lnTo>
                        <a:pt x="3807" y="13484"/>
                      </a:lnTo>
                      <a:lnTo>
                        <a:pt x="3355" y="12952"/>
                      </a:lnTo>
                      <a:lnTo>
                        <a:pt x="2982" y="12363"/>
                      </a:lnTo>
                      <a:lnTo>
                        <a:pt x="2689" y="11774"/>
                      </a:lnTo>
                      <a:lnTo>
                        <a:pt x="2429" y="11143"/>
                      </a:lnTo>
                      <a:lnTo>
                        <a:pt x="2259" y="10485"/>
                      </a:lnTo>
                      <a:lnTo>
                        <a:pt x="2135" y="9812"/>
                      </a:lnTo>
                      <a:lnTo>
                        <a:pt x="1672" y="9644"/>
                      </a:lnTo>
                      <a:lnTo>
                        <a:pt x="1277" y="9391"/>
                      </a:lnTo>
                      <a:lnTo>
                        <a:pt x="983" y="9083"/>
                      </a:lnTo>
                      <a:lnTo>
                        <a:pt x="791" y="8718"/>
                      </a:lnTo>
                      <a:lnTo>
                        <a:pt x="712" y="8298"/>
                      </a:lnTo>
                      <a:lnTo>
                        <a:pt x="746" y="7891"/>
                      </a:lnTo>
                      <a:lnTo>
                        <a:pt x="983" y="6938"/>
                      </a:lnTo>
                      <a:lnTo>
                        <a:pt x="1141" y="6518"/>
                      </a:lnTo>
                      <a:lnTo>
                        <a:pt x="1412" y="6153"/>
                      </a:lnTo>
                      <a:lnTo>
                        <a:pt x="1762" y="5845"/>
                      </a:lnTo>
                      <a:lnTo>
                        <a:pt x="2180" y="5565"/>
                      </a:lnTo>
                      <a:lnTo>
                        <a:pt x="2655" y="5354"/>
                      </a:lnTo>
                      <a:lnTo>
                        <a:pt x="2982" y="4527"/>
                      </a:lnTo>
                      <a:lnTo>
                        <a:pt x="3412" y="3771"/>
                      </a:lnTo>
                      <a:lnTo>
                        <a:pt x="3909" y="3070"/>
                      </a:lnTo>
                      <a:lnTo>
                        <a:pt x="4180" y="2719"/>
                      </a:lnTo>
                      <a:lnTo>
                        <a:pt x="4417" y="2453"/>
                      </a:lnTo>
                      <a:lnTo>
                        <a:pt x="4587" y="2257"/>
                      </a:lnTo>
                      <a:lnTo>
                        <a:pt x="4722" y="2089"/>
                      </a:lnTo>
                      <a:lnTo>
                        <a:pt x="4824" y="1920"/>
                      </a:lnTo>
                      <a:lnTo>
                        <a:pt x="4880" y="1752"/>
                      </a:lnTo>
                      <a:lnTo>
                        <a:pt x="4903" y="1528"/>
                      </a:lnTo>
                      <a:lnTo>
                        <a:pt x="4880" y="1262"/>
                      </a:lnTo>
                      <a:lnTo>
                        <a:pt x="4869" y="925"/>
                      </a:lnTo>
                      <a:lnTo>
                        <a:pt x="4801" y="505"/>
                      </a:lnTo>
                      <a:lnTo>
                        <a:pt x="4801" y="140"/>
                      </a:lnTo>
                      <a:lnTo>
                        <a:pt x="4846" y="70"/>
                      </a:lnTo>
                      <a:lnTo>
                        <a:pt x="4948" y="14"/>
                      </a:lnTo>
                      <a:lnTo>
                        <a:pt x="5084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512" name="Group 181"/>
            <p:cNvGrpSpPr/>
            <p:nvPr/>
          </p:nvGrpSpPr>
          <p:grpSpPr>
            <a:xfrm>
              <a:off x="63368" y="1795630"/>
              <a:ext cx="1577601" cy="998421"/>
              <a:chOff x="0" y="0"/>
              <a:chExt cx="1577600" cy="998419"/>
            </a:xfrm>
          </p:grpSpPr>
          <p:grpSp>
            <p:nvGrpSpPr>
              <p:cNvPr id="507" name="Group 216"/>
              <p:cNvGrpSpPr/>
              <p:nvPr/>
            </p:nvGrpSpPr>
            <p:grpSpPr>
              <a:xfrm>
                <a:off x="0" y="360366"/>
                <a:ext cx="1577601" cy="638054"/>
                <a:chOff x="0" y="0"/>
                <a:chExt cx="1577600" cy="638053"/>
              </a:xfrm>
            </p:grpSpPr>
            <p:sp>
              <p:nvSpPr>
                <p:cNvPr id="496" name="Freeform 15"/>
                <p:cNvSpPr/>
                <p:nvPr/>
              </p:nvSpPr>
              <p:spPr>
                <a:xfrm>
                  <a:off x="0" y="-1"/>
                  <a:ext cx="1577601" cy="638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6" y="851"/>
                      </a:lnTo>
                      <a:lnTo>
                        <a:pt x="91" y="1692"/>
                      </a:lnTo>
                      <a:lnTo>
                        <a:pt x="204" y="2524"/>
                      </a:lnTo>
                      <a:lnTo>
                        <a:pt x="355" y="3337"/>
                      </a:lnTo>
                      <a:lnTo>
                        <a:pt x="552" y="4131"/>
                      </a:lnTo>
                      <a:lnTo>
                        <a:pt x="786" y="4907"/>
                      </a:lnTo>
                      <a:lnTo>
                        <a:pt x="1055" y="5655"/>
                      </a:lnTo>
                      <a:lnTo>
                        <a:pt x="1365" y="6402"/>
                      </a:lnTo>
                      <a:lnTo>
                        <a:pt x="1705" y="7103"/>
                      </a:lnTo>
                      <a:lnTo>
                        <a:pt x="2087" y="7786"/>
                      </a:lnTo>
                      <a:lnTo>
                        <a:pt x="2491" y="8431"/>
                      </a:lnTo>
                      <a:lnTo>
                        <a:pt x="2930" y="9066"/>
                      </a:lnTo>
                      <a:lnTo>
                        <a:pt x="3402" y="9646"/>
                      </a:lnTo>
                      <a:lnTo>
                        <a:pt x="3901" y="10197"/>
                      </a:lnTo>
                      <a:lnTo>
                        <a:pt x="4419" y="10721"/>
                      </a:lnTo>
                      <a:lnTo>
                        <a:pt x="4971" y="11188"/>
                      </a:lnTo>
                      <a:lnTo>
                        <a:pt x="5542" y="11627"/>
                      </a:lnTo>
                      <a:lnTo>
                        <a:pt x="6139" y="12020"/>
                      </a:lnTo>
                      <a:lnTo>
                        <a:pt x="6755" y="12356"/>
                      </a:lnTo>
                      <a:lnTo>
                        <a:pt x="7390" y="12665"/>
                      </a:lnTo>
                      <a:lnTo>
                        <a:pt x="8040" y="12917"/>
                      </a:lnTo>
                      <a:lnTo>
                        <a:pt x="8710" y="13104"/>
                      </a:lnTo>
                      <a:lnTo>
                        <a:pt x="9390" y="13253"/>
                      </a:lnTo>
                      <a:lnTo>
                        <a:pt x="10093" y="13338"/>
                      </a:lnTo>
                      <a:lnTo>
                        <a:pt x="10800" y="13366"/>
                      </a:lnTo>
                      <a:lnTo>
                        <a:pt x="11514" y="13338"/>
                      </a:lnTo>
                      <a:lnTo>
                        <a:pt x="12210" y="13253"/>
                      </a:lnTo>
                      <a:lnTo>
                        <a:pt x="12894" y="13104"/>
                      </a:lnTo>
                      <a:lnTo>
                        <a:pt x="13563" y="12917"/>
                      </a:lnTo>
                      <a:lnTo>
                        <a:pt x="14217" y="12665"/>
                      </a:lnTo>
                      <a:lnTo>
                        <a:pt x="14852" y="12356"/>
                      </a:lnTo>
                      <a:lnTo>
                        <a:pt x="15465" y="12020"/>
                      </a:lnTo>
                      <a:lnTo>
                        <a:pt x="16058" y="11627"/>
                      </a:lnTo>
                      <a:lnTo>
                        <a:pt x="16629" y="11188"/>
                      </a:lnTo>
                      <a:lnTo>
                        <a:pt x="17181" y="10721"/>
                      </a:lnTo>
                      <a:lnTo>
                        <a:pt x="17706" y="10197"/>
                      </a:lnTo>
                      <a:lnTo>
                        <a:pt x="18205" y="9646"/>
                      </a:lnTo>
                      <a:lnTo>
                        <a:pt x="18670" y="9066"/>
                      </a:lnTo>
                      <a:lnTo>
                        <a:pt x="19109" y="8431"/>
                      </a:lnTo>
                      <a:lnTo>
                        <a:pt x="19521" y="7786"/>
                      </a:lnTo>
                      <a:lnTo>
                        <a:pt x="19895" y="7103"/>
                      </a:lnTo>
                      <a:lnTo>
                        <a:pt x="20235" y="6402"/>
                      </a:lnTo>
                      <a:lnTo>
                        <a:pt x="20545" y="5655"/>
                      </a:lnTo>
                      <a:lnTo>
                        <a:pt x="20821" y="4907"/>
                      </a:lnTo>
                      <a:lnTo>
                        <a:pt x="21052" y="4131"/>
                      </a:lnTo>
                      <a:lnTo>
                        <a:pt x="21248" y="3337"/>
                      </a:lnTo>
                      <a:lnTo>
                        <a:pt x="21403" y="2524"/>
                      </a:lnTo>
                      <a:lnTo>
                        <a:pt x="21517" y="1692"/>
                      </a:lnTo>
                      <a:lnTo>
                        <a:pt x="21581" y="851"/>
                      </a:lnTo>
                      <a:lnTo>
                        <a:pt x="21600" y="0"/>
                      </a:lnTo>
                      <a:lnTo>
                        <a:pt x="21600" y="8692"/>
                      </a:lnTo>
                      <a:lnTo>
                        <a:pt x="21581" y="9534"/>
                      </a:lnTo>
                      <a:lnTo>
                        <a:pt x="21517" y="10365"/>
                      </a:lnTo>
                      <a:lnTo>
                        <a:pt x="21403" y="11188"/>
                      </a:lnTo>
                      <a:lnTo>
                        <a:pt x="21248" y="11992"/>
                      </a:lnTo>
                      <a:lnTo>
                        <a:pt x="21052" y="12767"/>
                      </a:lnTo>
                      <a:lnTo>
                        <a:pt x="20821" y="13534"/>
                      </a:lnTo>
                      <a:lnTo>
                        <a:pt x="20545" y="14263"/>
                      </a:lnTo>
                      <a:lnTo>
                        <a:pt x="20235" y="14973"/>
                      </a:lnTo>
                      <a:lnTo>
                        <a:pt x="19895" y="15656"/>
                      </a:lnTo>
                      <a:lnTo>
                        <a:pt x="19521" y="16310"/>
                      </a:lnTo>
                      <a:lnTo>
                        <a:pt x="19109" y="16936"/>
                      </a:lnTo>
                      <a:lnTo>
                        <a:pt x="18670" y="17544"/>
                      </a:lnTo>
                      <a:lnTo>
                        <a:pt x="18205" y="18095"/>
                      </a:lnTo>
                      <a:lnTo>
                        <a:pt x="17706" y="18609"/>
                      </a:lnTo>
                      <a:lnTo>
                        <a:pt x="17181" y="19114"/>
                      </a:lnTo>
                      <a:lnTo>
                        <a:pt x="16629" y="19553"/>
                      </a:lnTo>
                      <a:lnTo>
                        <a:pt x="16058" y="19974"/>
                      </a:lnTo>
                      <a:lnTo>
                        <a:pt x="15465" y="20329"/>
                      </a:lnTo>
                      <a:lnTo>
                        <a:pt x="14852" y="20656"/>
                      </a:lnTo>
                      <a:lnTo>
                        <a:pt x="14217" y="20936"/>
                      </a:lnTo>
                      <a:lnTo>
                        <a:pt x="13563" y="21179"/>
                      </a:lnTo>
                      <a:lnTo>
                        <a:pt x="12894" y="21357"/>
                      </a:lnTo>
                      <a:lnTo>
                        <a:pt x="12210" y="21488"/>
                      </a:lnTo>
                      <a:lnTo>
                        <a:pt x="11514" y="21572"/>
                      </a:lnTo>
                      <a:lnTo>
                        <a:pt x="10800" y="21600"/>
                      </a:lnTo>
                      <a:lnTo>
                        <a:pt x="10093" y="21572"/>
                      </a:lnTo>
                      <a:lnTo>
                        <a:pt x="9390" y="21488"/>
                      </a:lnTo>
                      <a:lnTo>
                        <a:pt x="8710" y="21357"/>
                      </a:lnTo>
                      <a:lnTo>
                        <a:pt x="8040" y="21179"/>
                      </a:lnTo>
                      <a:lnTo>
                        <a:pt x="7390" y="20936"/>
                      </a:lnTo>
                      <a:lnTo>
                        <a:pt x="6755" y="20656"/>
                      </a:lnTo>
                      <a:lnTo>
                        <a:pt x="6139" y="20329"/>
                      </a:lnTo>
                      <a:lnTo>
                        <a:pt x="5542" y="19974"/>
                      </a:lnTo>
                      <a:lnTo>
                        <a:pt x="4971" y="19553"/>
                      </a:lnTo>
                      <a:lnTo>
                        <a:pt x="4419" y="19114"/>
                      </a:lnTo>
                      <a:lnTo>
                        <a:pt x="3901" y="18609"/>
                      </a:lnTo>
                      <a:lnTo>
                        <a:pt x="3402" y="18095"/>
                      </a:lnTo>
                      <a:lnTo>
                        <a:pt x="2930" y="17544"/>
                      </a:lnTo>
                      <a:lnTo>
                        <a:pt x="2491" y="16936"/>
                      </a:lnTo>
                      <a:lnTo>
                        <a:pt x="2087" y="16310"/>
                      </a:lnTo>
                      <a:lnTo>
                        <a:pt x="1705" y="15656"/>
                      </a:lnTo>
                      <a:lnTo>
                        <a:pt x="1365" y="14973"/>
                      </a:lnTo>
                      <a:lnTo>
                        <a:pt x="1055" y="14263"/>
                      </a:lnTo>
                      <a:lnTo>
                        <a:pt x="786" y="13534"/>
                      </a:lnTo>
                      <a:lnTo>
                        <a:pt x="552" y="12767"/>
                      </a:lnTo>
                      <a:lnTo>
                        <a:pt x="355" y="11992"/>
                      </a:lnTo>
                      <a:lnTo>
                        <a:pt x="204" y="11188"/>
                      </a:lnTo>
                      <a:lnTo>
                        <a:pt x="91" y="10365"/>
                      </a:lnTo>
                      <a:lnTo>
                        <a:pt x="26" y="9534"/>
                      </a:lnTo>
                      <a:lnTo>
                        <a:pt x="0" y="86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3175" cap="flat">
                  <a:solidFill>
                    <a:srgbClr val="F6C3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97" name="Freeform 16"/>
                <p:cNvSpPr/>
                <p:nvPr/>
              </p:nvSpPr>
              <p:spPr>
                <a:xfrm>
                  <a:off x="91110" y="182498"/>
                  <a:ext cx="60742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6578" y="1192"/>
                      </a:lnTo>
                      <a:lnTo>
                        <a:pt x="13745" y="2345"/>
                      </a:lnTo>
                      <a:lnTo>
                        <a:pt x="21600" y="3477"/>
                      </a:lnTo>
                      <a:lnTo>
                        <a:pt x="21600" y="21600"/>
                      </a:lnTo>
                      <a:lnTo>
                        <a:pt x="13745" y="20527"/>
                      </a:lnTo>
                      <a:lnTo>
                        <a:pt x="6578" y="19394"/>
                      </a:lnTo>
                      <a:lnTo>
                        <a:pt x="0" y="18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98" name="Freeform 17"/>
                <p:cNvSpPr/>
                <p:nvPr/>
              </p:nvSpPr>
              <p:spPr>
                <a:xfrm>
                  <a:off x="1426301" y="182498"/>
                  <a:ext cx="60466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8262"/>
                      </a:lnTo>
                      <a:lnTo>
                        <a:pt x="14893" y="19394"/>
                      </a:lnTo>
                      <a:lnTo>
                        <a:pt x="7693" y="20527"/>
                      </a:lnTo>
                      <a:lnTo>
                        <a:pt x="0" y="21600"/>
                      </a:lnTo>
                      <a:lnTo>
                        <a:pt x="0" y="3477"/>
                      </a:lnTo>
                      <a:lnTo>
                        <a:pt x="7693" y="2345"/>
                      </a:lnTo>
                      <a:lnTo>
                        <a:pt x="14893" y="119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99" name="Freeform 18"/>
                <p:cNvSpPr/>
                <p:nvPr/>
              </p:nvSpPr>
              <p:spPr>
                <a:xfrm>
                  <a:off x="212592" y="268363"/>
                  <a:ext cx="60466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455" y="1137"/>
                      </a:lnTo>
                      <a:lnTo>
                        <a:pt x="21600" y="2274"/>
                      </a:lnTo>
                      <a:lnTo>
                        <a:pt x="21600" y="21600"/>
                      </a:lnTo>
                      <a:lnTo>
                        <a:pt x="10455" y="20570"/>
                      </a:lnTo>
                      <a:lnTo>
                        <a:pt x="0" y="19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00" name="Freeform 19"/>
                <p:cNvSpPr/>
                <p:nvPr/>
              </p:nvSpPr>
              <p:spPr>
                <a:xfrm>
                  <a:off x="1304820" y="268363"/>
                  <a:ext cx="60741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9412"/>
                      </a:lnTo>
                      <a:lnTo>
                        <a:pt x="10996" y="20570"/>
                      </a:lnTo>
                      <a:lnTo>
                        <a:pt x="0" y="21600"/>
                      </a:lnTo>
                      <a:lnTo>
                        <a:pt x="0" y="2274"/>
                      </a:lnTo>
                      <a:lnTo>
                        <a:pt x="10996" y="11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01" name="Freeform 20"/>
                <p:cNvSpPr/>
                <p:nvPr/>
              </p:nvSpPr>
              <p:spPr>
                <a:xfrm>
                  <a:off x="333797" y="321925"/>
                  <a:ext cx="60466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829"/>
                      </a:lnTo>
                      <a:lnTo>
                        <a:pt x="21600" y="1591"/>
                      </a:lnTo>
                      <a:lnTo>
                        <a:pt x="21600" y="21600"/>
                      </a:lnTo>
                      <a:lnTo>
                        <a:pt x="10652" y="20861"/>
                      </a:lnTo>
                      <a:lnTo>
                        <a:pt x="0" y="200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02" name="Freeform 21"/>
                <p:cNvSpPr/>
                <p:nvPr/>
              </p:nvSpPr>
              <p:spPr>
                <a:xfrm>
                  <a:off x="1183614" y="321925"/>
                  <a:ext cx="60190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099"/>
                      </a:lnTo>
                      <a:lnTo>
                        <a:pt x="10998" y="20861"/>
                      </a:lnTo>
                      <a:lnTo>
                        <a:pt x="0" y="21600"/>
                      </a:lnTo>
                      <a:lnTo>
                        <a:pt x="0" y="1591"/>
                      </a:lnTo>
                      <a:lnTo>
                        <a:pt x="10998" y="82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03" name="Freeform 22"/>
                <p:cNvSpPr/>
                <p:nvPr/>
              </p:nvSpPr>
              <p:spPr>
                <a:xfrm>
                  <a:off x="485649" y="364996"/>
                  <a:ext cx="60466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537"/>
                      </a:lnTo>
                      <a:lnTo>
                        <a:pt x="21600" y="980"/>
                      </a:lnTo>
                      <a:lnTo>
                        <a:pt x="21600" y="21600"/>
                      </a:lnTo>
                      <a:lnTo>
                        <a:pt x="10652" y="21203"/>
                      </a:lnTo>
                      <a:lnTo>
                        <a:pt x="0" y="20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04" name="Freeform 23"/>
                <p:cNvSpPr/>
                <p:nvPr/>
              </p:nvSpPr>
              <p:spPr>
                <a:xfrm>
                  <a:off x="1031763" y="364996"/>
                  <a:ext cx="60741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714"/>
                      </a:lnTo>
                      <a:lnTo>
                        <a:pt x="10898" y="21203"/>
                      </a:lnTo>
                      <a:lnTo>
                        <a:pt x="0" y="21600"/>
                      </a:lnTo>
                      <a:lnTo>
                        <a:pt x="0" y="980"/>
                      </a:lnTo>
                      <a:lnTo>
                        <a:pt x="10898" y="5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05" name="Freeform 24"/>
                <p:cNvSpPr/>
                <p:nvPr/>
              </p:nvSpPr>
              <p:spPr>
                <a:xfrm>
                  <a:off x="667595" y="391501"/>
                  <a:ext cx="60465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49" y="169"/>
                      </a:lnTo>
                      <a:lnTo>
                        <a:pt x="21600" y="290"/>
                      </a:lnTo>
                      <a:lnTo>
                        <a:pt x="21600" y="21600"/>
                      </a:lnTo>
                      <a:lnTo>
                        <a:pt x="10849" y="21527"/>
                      </a:lnTo>
                      <a:lnTo>
                        <a:pt x="0" y="213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06" name="Freeform 25"/>
                <p:cNvSpPr/>
                <p:nvPr/>
              </p:nvSpPr>
              <p:spPr>
                <a:xfrm>
                  <a:off x="849541" y="391501"/>
                  <a:ext cx="61018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310"/>
                      </a:lnTo>
                      <a:lnTo>
                        <a:pt x="10751" y="21527"/>
                      </a:lnTo>
                      <a:lnTo>
                        <a:pt x="0" y="21600"/>
                      </a:lnTo>
                      <a:lnTo>
                        <a:pt x="0" y="290"/>
                      </a:lnTo>
                      <a:lnTo>
                        <a:pt x="10751" y="16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511" name="Group 217"/>
              <p:cNvGrpSpPr/>
              <p:nvPr/>
            </p:nvGrpSpPr>
            <p:grpSpPr>
              <a:xfrm>
                <a:off x="0" y="0"/>
                <a:ext cx="1577601" cy="759811"/>
                <a:chOff x="0" y="0"/>
                <a:chExt cx="1577600" cy="759810"/>
              </a:xfrm>
            </p:grpSpPr>
            <p:sp>
              <p:nvSpPr>
                <p:cNvPr id="508" name="Freeform 26"/>
                <p:cNvSpPr/>
                <p:nvPr/>
              </p:nvSpPr>
              <p:spPr>
                <a:xfrm>
                  <a:off x="0" y="-1"/>
                  <a:ext cx="1577601" cy="7598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484" y="16"/>
                      </a:lnTo>
                      <a:lnTo>
                        <a:pt x="12157" y="71"/>
                      </a:lnTo>
                      <a:lnTo>
                        <a:pt x="12815" y="165"/>
                      </a:lnTo>
                      <a:lnTo>
                        <a:pt x="13461" y="298"/>
                      </a:lnTo>
                      <a:lnTo>
                        <a:pt x="14093" y="463"/>
                      </a:lnTo>
                      <a:lnTo>
                        <a:pt x="14709" y="667"/>
                      </a:lnTo>
                      <a:lnTo>
                        <a:pt x="15298" y="903"/>
                      </a:lnTo>
                      <a:lnTo>
                        <a:pt x="15884" y="1162"/>
                      </a:lnTo>
                      <a:lnTo>
                        <a:pt x="16440" y="1460"/>
                      </a:lnTo>
                      <a:lnTo>
                        <a:pt x="16973" y="1790"/>
                      </a:lnTo>
                      <a:lnTo>
                        <a:pt x="17491" y="2143"/>
                      </a:lnTo>
                      <a:lnTo>
                        <a:pt x="17975" y="2519"/>
                      </a:lnTo>
                      <a:lnTo>
                        <a:pt x="18440" y="2935"/>
                      </a:lnTo>
                      <a:lnTo>
                        <a:pt x="18878" y="3367"/>
                      </a:lnTo>
                      <a:lnTo>
                        <a:pt x="19287" y="3830"/>
                      </a:lnTo>
                      <a:lnTo>
                        <a:pt x="19668" y="4325"/>
                      </a:lnTo>
                      <a:lnTo>
                        <a:pt x="20020" y="4843"/>
                      </a:lnTo>
                      <a:lnTo>
                        <a:pt x="20337" y="5376"/>
                      </a:lnTo>
                      <a:lnTo>
                        <a:pt x="20625" y="5934"/>
                      </a:lnTo>
                      <a:lnTo>
                        <a:pt x="20882" y="6507"/>
                      </a:lnTo>
                      <a:lnTo>
                        <a:pt x="21097" y="7103"/>
                      </a:lnTo>
                      <a:lnTo>
                        <a:pt x="21275" y="7731"/>
                      </a:lnTo>
                      <a:lnTo>
                        <a:pt x="21419" y="8359"/>
                      </a:lnTo>
                      <a:lnTo>
                        <a:pt x="21524" y="9010"/>
                      </a:lnTo>
                      <a:lnTo>
                        <a:pt x="21581" y="9678"/>
                      </a:lnTo>
                      <a:lnTo>
                        <a:pt x="21600" y="10360"/>
                      </a:lnTo>
                      <a:lnTo>
                        <a:pt x="21581" y="11083"/>
                      </a:lnTo>
                      <a:lnTo>
                        <a:pt x="21517" y="11781"/>
                      </a:lnTo>
                      <a:lnTo>
                        <a:pt x="21403" y="12480"/>
                      </a:lnTo>
                      <a:lnTo>
                        <a:pt x="21248" y="13162"/>
                      </a:lnTo>
                      <a:lnTo>
                        <a:pt x="21052" y="13830"/>
                      </a:lnTo>
                      <a:lnTo>
                        <a:pt x="20821" y="14481"/>
                      </a:lnTo>
                      <a:lnTo>
                        <a:pt x="20545" y="15125"/>
                      </a:lnTo>
                      <a:lnTo>
                        <a:pt x="20235" y="15737"/>
                      </a:lnTo>
                      <a:lnTo>
                        <a:pt x="19895" y="16333"/>
                      </a:lnTo>
                      <a:lnTo>
                        <a:pt x="19521" y="16906"/>
                      </a:lnTo>
                      <a:lnTo>
                        <a:pt x="19109" y="17456"/>
                      </a:lnTo>
                      <a:lnTo>
                        <a:pt x="18670" y="17974"/>
                      </a:lnTo>
                      <a:lnTo>
                        <a:pt x="18205" y="18460"/>
                      </a:lnTo>
                      <a:lnTo>
                        <a:pt x="17706" y="18924"/>
                      </a:lnTo>
                      <a:lnTo>
                        <a:pt x="17181" y="19363"/>
                      </a:lnTo>
                      <a:lnTo>
                        <a:pt x="16629" y="19756"/>
                      </a:lnTo>
                      <a:lnTo>
                        <a:pt x="16058" y="20124"/>
                      </a:lnTo>
                      <a:lnTo>
                        <a:pt x="15465" y="20454"/>
                      </a:lnTo>
                      <a:lnTo>
                        <a:pt x="14852" y="20752"/>
                      </a:lnTo>
                      <a:lnTo>
                        <a:pt x="14217" y="20996"/>
                      </a:lnTo>
                      <a:lnTo>
                        <a:pt x="13563" y="21208"/>
                      </a:lnTo>
                      <a:lnTo>
                        <a:pt x="12894" y="21380"/>
                      </a:lnTo>
                      <a:lnTo>
                        <a:pt x="12210" y="21490"/>
                      </a:lnTo>
                      <a:lnTo>
                        <a:pt x="11514" y="21569"/>
                      </a:lnTo>
                      <a:lnTo>
                        <a:pt x="10800" y="21600"/>
                      </a:lnTo>
                      <a:lnTo>
                        <a:pt x="10093" y="21569"/>
                      </a:lnTo>
                      <a:lnTo>
                        <a:pt x="9390" y="21490"/>
                      </a:lnTo>
                      <a:lnTo>
                        <a:pt x="8710" y="21380"/>
                      </a:lnTo>
                      <a:lnTo>
                        <a:pt x="8040" y="21208"/>
                      </a:lnTo>
                      <a:lnTo>
                        <a:pt x="7390" y="20996"/>
                      </a:lnTo>
                      <a:lnTo>
                        <a:pt x="6755" y="20752"/>
                      </a:lnTo>
                      <a:lnTo>
                        <a:pt x="6139" y="20454"/>
                      </a:lnTo>
                      <a:lnTo>
                        <a:pt x="5542" y="20124"/>
                      </a:lnTo>
                      <a:lnTo>
                        <a:pt x="4971" y="19756"/>
                      </a:lnTo>
                      <a:lnTo>
                        <a:pt x="4419" y="19363"/>
                      </a:lnTo>
                      <a:lnTo>
                        <a:pt x="3901" y="18924"/>
                      </a:lnTo>
                      <a:lnTo>
                        <a:pt x="3402" y="18460"/>
                      </a:lnTo>
                      <a:lnTo>
                        <a:pt x="2930" y="17974"/>
                      </a:lnTo>
                      <a:lnTo>
                        <a:pt x="2491" y="17456"/>
                      </a:lnTo>
                      <a:lnTo>
                        <a:pt x="2087" y="16906"/>
                      </a:lnTo>
                      <a:lnTo>
                        <a:pt x="1705" y="16333"/>
                      </a:lnTo>
                      <a:lnTo>
                        <a:pt x="1365" y="15737"/>
                      </a:lnTo>
                      <a:lnTo>
                        <a:pt x="1055" y="15125"/>
                      </a:lnTo>
                      <a:lnTo>
                        <a:pt x="786" y="14481"/>
                      </a:lnTo>
                      <a:lnTo>
                        <a:pt x="552" y="13830"/>
                      </a:lnTo>
                      <a:lnTo>
                        <a:pt x="355" y="13162"/>
                      </a:lnTo>
                      <a:lnTo>
                        <a:pt x="204" y="12480"/>
                      </a:lnTo>
                      <a:lnTo>
                        <a:pt x="91" y="11781"/>
                      </a:lnTo>
                      <a:lnTo>
                        <a:pt x="26" y="11083"/>
                      </a:lnTo>
                      <a:lnTo>
                        <a:pt x="0" y="10360"/>
                      </a:lnTo>
                      <a:lnTo>
                        <a:pt x="19" y="9678"/>
                      </a:lnTo>
                      <a:lnTo>
                        <a:pt x="87" y="9010"/>
                      </a:lnTo>
                      <a:lnTo>
                        <a:pt x="189" y="8359"/>
                      </a:lnTo>
                      <a:lnTo>
                        <a:pt x="329" y="7731"/>
                      </a:lnTo>
                      <a:lnTo>
                        <a:pt x="510" y="7103"/>
                      </a:lnTo>
                      <a:lnTo>
                        <a:pt x="730" y="6507"/>
                      </a:lnTo>
                      <a:lnTo>
                        <a:pt x="975" y="5934"/>
                      </a:lnTo>
                      <a:lnTo>
                        <a:pt x="1266" y="5376"/>
                      </a:lnTo>
                      <a:lnTo>
                        <a:pt x="1588" y="4843"/>
                      </a:lnTo>
                      <a:lnTo>
                        <a:pt x="1935" y="4325"/>
                      </a:lnTo>
                      <a:lnTo>
                        <a:pt x="2313" y="3830"/>
                      </a:lnTo>
                      <a:lnTo>
                        <a:pt x="2729" y="3367"/>
                      </a:lnTo>
                      <a:lnTo>
                        <a:pt x="3160" y="2935"/>
                      </a:lnTo>
                      <a:lnTo>
                        <a:pt x="3625" y="2519"/>
                      </a:lnTo>
                      <a:lnTo>
                        <a:pt x="4117" y="2143"/>
                      </a:lnTo>
                      <a:lnTo>
                        <a:pt x="4631" y="1790"/>
                      </a:lnTo>
                      <a:lnTo>
                        <a:pt x="5168" y="1460"/>
                      </a:lnTo>
                      <a:lnTo>
                        <a:pt x="5723" y="1162"/>
                      </a:lnTo>
                      <a:lnTo>
                        <a:pt x="6302" y="903"/>
                      </a:lnTo>
                      <a:lnTo>
                        <a:pt x="6899" y="667"/>
                      </a:lnTo>
                      <a:lnTo>
                        <a:pt x="7507" y="463"/>
                      </a:lnTo>
                      <a:lnTo>
                        <a:pt x="8146" y="298"/>
                      </a:lnTo>
                      <a:lnTo>
                        <a:pt x="8789" y="165"/>
                      </a:lnTo>
                      <a:lnTo>
                        <a:pt x="9450" y="71"/>
                      </a:lnTo>
                      <a:lnTo>
                        <a:pt x="10120" y="16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09" name="Freeform 27"/>
                <p:cNvSpPr/>
                <p:nvPr/>
              </p:nvSpPr>
              <p:spPr>
                <a:xfrm>
                  <a:off x="121205" y="91111"/>
                  <a:ext cx="1335191" cy="545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662" y="44"/>
                      </a:lnTo>
                      <a:lnTo>
                        <a:pt x="12488" y="131"/>
                      </a:lnTo>
                      <a:lnTo>
                        <a:pt x="13297" y="306"/>
                      </a:lnTo>
                      <a:lnTo>
                        <a:pt x="14065" y="535"/>
                      </a:lnTo>
                      <a:lnTo>
                        <a:pt x="14793" y="819"/>
                      </a:lnTo>
                      <a:lnTo>
                        <a:pt x="15494" y="1158"/>
                      </a:lnTo>
                      <a:lnTo>
                        <a:pt x="16164" y="1541"/>
                      </a:lnTo>
                      <a:lnTo>
                        <a:pt x="16790" y="1978"/>
                      </a:lnTo>
                      <a:lnTo>
                        <a:pt x="17388" y="2447"/>
                      </a:lnTo>
                      <a:lnTo>
                        <a:pt x="17951" y="2939"/>
                      </a:lnTo>
                      <a:lnTo>
                        <a:pt x="18473" y="3474"/>
                      </a:lnTo>
                      <a:lnTo>
                        <a:pt x="18960" y="4042"/>
                      </a:lnTo>
                      <a:lnTo>
                        <a:pt x="19402" y="4632"/>
                      </a:lnTo>
                      <a:lnTo>
                        <a:pt x="19813" y="5244"/>
                      </a:lnTo>
                      <a:lnTo>
                        <a:pt x="20175" y="5845"/>
                      </a:lnTo>
                      <a:lnTo>
                        <a:pt x="20510" y="6479"/>
                      </a:lnTo>
                      <a:lnTo>
                        <a:pt x="20787" y="7124"/>
                      </a:lnTo>
                      <a:lnTo>
                        <a:pt x="21037" y="7746"/>
                      </a:lnTo>
                      <a:lnTo>
                        <a:pt x="21238" y="8391"/>
                      </a:lnTo>
                      <a:lnTo>
                        <a:pt x="21395" y="9014"/>
                      </a:lnTo>
                      <a:lnTo>
                        <a:pt x="21511" y="9647"/>
                      </a:lnTo>
                      <a:lnTo>
                        <a:pt x="21578" y="10237"/>
                      </a:lnTo>
                      <a:lnTo>
                        <a:pt x="21600" y="10816"/>
                      </a:lnTo>
                      <a:lnTo>
                        <a:pt x="21578" y="11406"/>
                      </a:lnTo>
                      <a:lnTo>
                        <a:pt x="21511" y="12018"/>
                      </a:lnTo>
                      <a:lnTo>
                        <a:pt x="21395" y="12619"/>
                      </a:lnTo>
                      <a:lnTo>
                        <a:pt x="21238" y="13253"/>
                      </a:lnTo>
                      <a:lnTo>
                        <a:pt x="21037" y="13876"/>
                      </a:lnTo>
                      <a:lnTo>
                        <a:pt x="20787" y="14520"/>
                      </a:lnTo>
                      <a:lnTo>
                        <a:pt x="20510" y="15143"/>
                      </a:lnTo>
                      <a:lnTo>
                        <a:pt x="20175" y="15777"/>
                      </a:lnTo>
                      <a:lnTo>
                        <a:pt x="19813" y="16399"/>
                      </a:lnTo>
                      <a:lnTo>
                        <a:pt x="19402" y="16989"/>
                      </a:lnTo>
                      <a:lnTo>
                        <a:pt x="18960" y="17579"/>
                      </a:lnTo>
                      <a:lnTo>
                        <a:pt x="18473" y="18126"/>
                      </a:lnTo>
                      <a:lnTo>
                        <a:pt x="17951" y="18683"/>
                      </a:lnTo>
                      <a:lnTo>
                        <a:pt x="17388" y="19175"/>
                      </a:lnTo>
                      <a:lnTo>
                        <a:pt x="16790" y="19644"/>
                      </a:lnTo>
                      <a:lnTo>
                        <a:pt x="16164" y="20059"/>
                      </a:lnTo>
                      <a:lnTo>
                        <a:pt x="15494" y="20442"/>
                      </a:lnTo>
                      <a:lnTo>
                        <a:pt x="14793" y="20781"/>
                      </a:lnTo>
                      <a:lnTo>
                        <a:pt x="14065" y="21076"/>
                      </a:lnTo>
                      <a:lnTo>
                        <a:pt x="13297" y="21294"/>
                      </a:lnTo>
                      <a:lnTo>
                        <a:pt x="12488" y="21469"/>
                      </a:lnTo>
                      <a:lnTo>
                        <a:pt x="11662" y="21567"/>
                      </a:lnTo>
                      <a:lnTo>
                        <a:pt x="10800" y="21600"/>
                      </a:lnTo>
                      <a:lnTo>
                        <a:pt x="9942" y="21567"/>
                      </a:lnTo>
                      <a:lnTo>
                        <a:pt x="9112" y="21469"/>
                      </a:lnTo>
                      <a:lnTo>
                        <a:pt x="8312" y="21294"/>
                      </a:lnTo>
                      <a:lnTo>
                        <a:pt x="7548" y="21076"/>
                      </a:lnTo>
                      <a:lnTo>
                        <a:pt x="6811" y="20781"/>
                      </a:lnTo>
                      <a:lnTo>
                        <a:pt x="6115" y="20442"/>
                      </a:lnTo>
                      <a:lnTo>
                        <a:pt x="5440" y="20059"/>
                      </a:lnTo>
                      <a:lnTo>
                        <a:pt x="4810" y="19644"/>
                      </a:lnTo>
                      <a:lnTo>
                        <a:pt x="4216" y="19175"/>
                      </a:lnTo>
                      <a:lnTo>
                        <a:pt x="3658" y="18683"/>
                      </a:lnTo>
                      <a:lnTo>
                        <a:pt x="3131" y="18126"/>
                      </a:lnTo>
                      <a:lnTo>
                        <a:pt x="2649" y="17579"/>
                      </a:lnTo>
                      <a:lnTo>
                        <a:pt x="2202" y="16989"/>
                      </a:lnTo>
                      <a:lnTo>
                        <a:pt x="1791" y="16399"/>
                      </a:lnTo>
                      <a:lnTo>
                        <a:pt x="1425" y="15777"/>
                      </a:lnTo>
                      <a:lnTo>
                        <a:pt x="1099" y="15143"/>
                      </a:lnTo>
                      <a:lnTo>
                        <a:pt x="813" y="14520"/>
                      </a:lnTo>
                      <a:lnTo>
                        <a:pt x="567" y="13876"/>
                      </a:lnTo>
                      <a:lnTo>
                        <a:pt x="362" y="13253"/>
                      </a:lnTo>
                      <a:lnTo>
                        <a:pt x="210" y="12619"/>
                      </a:lnTo>
                      <a:lnTo>
                        <a:pt x="94" y="12018"/>
                      </a:lnTo>
                      <a:lnTo>
                        <a:pt x="22" y="11406"/>
                      </a:lnTo>
                      <a:lnTo>
                        <a:pt x="0" y="10816"/>
                      </a:lnTo>
                      <a:lnTo>
                        <a:pt x="22" y="10237"/>
                      </a:lnTo>
                      <a:lnTo>
                        <a:pt x="94" y="9647"/>
                      </a:lnTo>
                      <a:lnTo>
                        <a:pt x="210" y="9014"/>
                      </a:lnTo>
                      <a:lnTo>
                        <a:pt x="362" y="8391"/>
                      </a:lnTo>
                      <a:lnTo>
                        <a:pt x="567" y="7746"/>
                      </a:lnTo>
                      <a:lnTo>
                        <a:pt x="813" y="7124"/>
                      </a:lnTo>
                      <a:lnTo>
                        <a:pt x="1099" y="6479"/>
                      </a:lnTo>
                      <a:lnTo>
                        <a:pt x="1425" y="5845"/>
                      </a:lnTo>
                      <a:lnTo>
                        <a:pt x="1791" y="5244"/>
                      </a:lnTo>
                      <a:lnTo>
                        <a:pt x="2202" y="4632"/>
                      </a:lnTo>
                      <a:lnTo>
                        <a:pt x="2649" y="4042"/>
                      </a:lnTo>
                      <a:lnTo>
                        <a:pt x="3131" y="3474"/>
                      </a:lnTo>
                      <a:lnTo>
                        <a:pt x="3658" y="2939"/>
                      </a:lnTo>
                      <a:lnTo>
                        <a:pt x="4216" y="2447"/>
                      </a:lnTo>
                      <a:lnTo>
                        <a:pt x="4810" y="1978"/>
                      </a:lnTo>
                      <a:lnTo>
                        <a:pt x="5440" y="1541"/>
                      </a:lnTo>
                      <a:lnTo>
                        <a:pt x="6115" y="1158"/>
                      </a:lnTo>
                      <a:lnTo>
                        <a:pt x="6811" y="819"/>
                      </a:lnTo>
                      <a:lnTo>
                        <a:pt x="7548" y="535"/>
                      </a:lnTo>
                      <a:lnTo>
                        <a:pt x="8312" y="306"/>
                      </a:lnTo>
                      <a:lnTo>
                        <a:pt x="9112" y="131"/>
                      </a:lnTo>
                      <a:lnTo>
                        <a:pt x="9942" y="4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E8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10" name="Freeform 28"/>
                <p:cNvSpPr/>
                <p:nvPr/>
              </p:nvSpPr>
              <p:spPr>
                <a:xfrm>
                  <a:off x="515743" y="212592"/>
                  <a:ext cx="527893" cy="425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084" y="0"/>
                      </a:moveTo>
                      <a:lnTo>
                        <a:pt x="5174" y="42"/>
                      </a:lnTo>
                      <a:lnTo>
                        <a:pt x="5468" y="266"/>
                      </a:lnTo>
                      <a:lnTo>
                        <a:pt x="5829" y="477"/>
                      </a:lnTo>
                      <a:lnTo>
                        <a:pt x="6259" y="701"/>
                      </a:lnTo>
                      <a:lnTo>
                        <a:pt x="6982" y="967"/>
                      </a:lnTo>
                      <a:lnTo>
                        <a:pt x="7750" y="1163"/>
                      </a:lnTo>
                      <a:lnTo>
                        <a:pt x="8563" y="1290"/>
                      </a:lnTo>
                      <a:lnTo>
                        <a:pt x="9410" y="1332"/>
                      </a:lnTo>
                      <a:lnTo>
                        <a:pt x="10269" y="1304"/>
                      </a:lnTo>
                      <a:lnTo>
                        <a:pt x="10856" y="1304"/>
                      </a:lnTo>
                      <a:lnTo>
                        <a:pt x="11896" y="1332"/>
                      </a:lnTo>
                      <a:lnTo>
                        <a:pt x="12879" y="1388"/>
                      </a:lnTo>
                      <a:lnTo>
                        <a:pt x="13782" y="1500"/>
                      </a:lnTo>
                      <a:lnTo>
                        <a:pt x="14641" y="1696"/>
                      </a:lnTo>
                      <a:lnTo>
                        <a:pt x="15432" y="1920"/>
                      </a:lnTo>
                      <a:lnTo>
                        <a:pt x="16155" y="2215"/>
                      </a:lnTo>
                      <a:lnTo>
                        <a:pt x="16821" y="2551"/>
                      </a:lnTo>
                      <a:lnTo>
                        <a:pt x="17409" y="2986"/>
                      </a:lnTo>
                      <a:lnTo>
                        <a:pt x="17940" y="3448"/>
                      </a:lnTo>
                      <a:lnTo>
                        <a:pt x="18392" y="4009"/>
                      </a:lnTo>
                      <a:lnTo>
                        <a:pt x="18776" y="4640"/>
                      </a:lnTo>
                      <a:lnTo>
                        <a:pt x="19092" y="5354"/>
                      </a:lnTo>
                      <a:lnTo>
                        <a:pt x="19567" y="5551"/>
                      </a:lnTo>
                      <a:lnTo>
                        <a:pt x="19973" y="5845"/>
                      </a:lnTo>
                      <a:lnTo>
                        <a:pt x="20323" y="6153"/>
                      </a:lnTo>
                      <a:lnTo>
                        <a:pt x="20606" y="6518"/>
                      </a:lnTo>
                      <a:lnTo>
                        <a:pt x="20753" y="6910"/>
                      </a:lnTo>
                      <a:lnTo>
                        <a:pt x="20990" y="7863"/>
                      </a:lnTo>
                      <a:lnTo>
                        <a:pt x="21035" y="8298"/>
                      </a:lnTo>
                      <a:lnTo>
                        <a:pt x="20956" y="8718"/>
                      </a:lnTo>
                      <a:lnTo>
                        <a:pt x="20753" y="9083"/>
                      </a:lnTo>
                      <a:lnTo>
                        <a:pt x="20459" y="9391"/>
                      </a:lnTo>
                      <a:lnTo>
                        <a:pt x="20075" y="9644"/>
                      </a:lnTo>
                      <a:lnTo>
                        <a:pt x="19600" y="9812"/>
                      </a:lnTo>
                      <a:lnTo>
                        <a:pt x="19487" y="10485"/>
                      </a:lnTo>
                      <a:lnTo>
                        <a:pt x="19307" y="11143"/>
                      </a:lnTo>
                      <a:lnTo>
                        <a:pt x="19069" y="11774"/>
                      </a:lnTo>
                      <a:lnTo>
                        <a:pt x="18764" y="12363"/>
                      </a:lnTo>
                      <a:lnTo>
                        <a:pt x="18392" y="12952"/>
                      </a:lnTo>
                      <a:lnTo>
                        <a:pt x="17940" y="13484"/>
                      </a:lnTo>
                      <a:lnTo>
                        <a:pt x="17409" y="13975"/>
                      </a:lnTo>
                      <a:lnTo>
                        <a:pt x="16799" y="14437"/>
                      </a:lnTo>
                      <a:lnTo>
                        <a:pt x="16110" y="14830"/>
                      </a:lnTo>
                      <a:lnTo>
                        <a:pt x="15353" y="15194"/>
                      </a:lnTo>
                      <a:lnTo>
                        <a:pt x="15488" y="16792"/>
                      </a:lnTo>
                      <a:lnTo>
                        <a:pt x="15567" y="17115"/>
                      </a:lnTo>
                      <a:lnTo>
                        <a:pt x="15726" y="17381"/>
                      </a:lnTo>
                      <a:lnTo>
                        <a:pt x="15951" y="17619"/>
                      </a:lnTo>
                      <a:lnTo>
                        <a:pt x="16245" y="17815"/>
                      </a:lnTo>
                      <a:lnTo>
                        <a:pt x="21600" y="20310"/>
                      </a:lnTo>
                      <a:lnTo>
                        <a:pt x="19996" y="20675"/>
                      </a:lnTo>
                      <a:lnTo>
                        <a:pt x="18290" y="20983"/>
                      </a:lnTo>
                      <a:lnTo>
                        <a:pt x="16539" y="21250"/>
                      </a:lnTo>
                      <a:lnTo>
                        <a:pt x="14720" y="21446"/>
                      </a:lnTo>
                      <a:lnTo>
                        <a:pt x="12822" y="21572"/>
                      </a:lnTo>
                      <a:lnTo>
                        <a:pt x="10856" y="21600"/>
                      </a:lnTo>
                      <a:lnTo>
                        <a:pt x="8879" y="21572"/>
                      </a:lnTo>
                      <a:lnTo>
                        <a:pt x="6982" y="21446"/>
                      </a:lnTo>
                      <a:lnTo>
                        <a:pt x="5118" y="21250"/>
                      </a:lnTo>
                      <a:lnTo>
                        <a:pt x="3355" y="20983"/>
                      </a:lnTo>
                      <a:lnTo>
                        <a:pt x="1649" y="20647"/>
                      </a:lnTo>
                      <a:lnTo>
                        <a:pt x="0" y="20254"/>
                      </a:lnTo>
                      <a:lnTo>
                        <a:pt x="5468" y="17801"/>
                      </a:lnTo>
                      <a:lnTo>
                        <a:pt x="5784" y="17619"/>
                      </a:lnTo>
                      <a:lnTo>
                        <a:pt x="5999" y="17381"/>
                      </a:lnTo>
                      <a:lnTo>
                        <a:pt x="6179" y="17087"/>
                      </a:lnTo>
                      <a:lnTo>
                        <a:pt x="6259" y="16792"/>
                      </a:lnTo>
                      <a:lnTo>
                        <a:pt x="6394" y="15194"/>
                      </a:lnTo>
                      <a:lnTo>
                        <a:pt x="5626" y="14830"/>
                      </a:lnTo>
                      <a:lnTo>
                        <a:pt x="4948" y="14437"/>
                      </a:lnTo>
                      <a:lnTo>
                        <a:pt x="4338" y="13975"/>
                      </a:lnTo>
                      <a:lnTo>
                        <a:pt x="3807" y="13484"/>
                      </a:lnTo>
                      <a:lnTo>
                        <a:pt x="3355" y="12952"/>
                      </a:lnTo>
                      <a:lnTo>
                        <a:pt x="2982" y="12363"/>
                      </a:lnTo>
                      <a:lnTo>
                        <a:pt x="2689" y="11774"/>
                      </a:lnTo>
                      <a:lnTo>
                        <a:pt x="2429" y="11143"/>
                      </a:lnTo>
                      <a:lnTo>
                        <a:pt x="2259" y="10485"/>
                      </a:lnTo>
                      <a:lnTo>
                        <a:pt x="2135" y="9812"/>
                      </a:lnTo>
                      <a:lnTo>
                        <a:pt x="1672" y="9644"/>
                      </a:lnTo>
                      <a:lnTo>
                        <a:pt x="1277" y="9391"/>
                      </a:lnTo>
                      <a:lnTo>
                        <a:pt x="983" y="9083"/>
                      </a:lnTo>
                      <a:lnTo>
                        <a:pt x="791" y="8718"/>
                      </a:lnTo>
                      <a:lnTo>
                        <a:pt x="712" y="8298"/>
                      </a:lnTo>
                      <a:lnTo>
                        <a:pt x="746" y="7891"/>
                      </a:lnTo>
                      <a:lnTo>
                        <a:pt x="983" y="6938"/>
                      </a:lnTo>
                      <a:lnTo>
                        <a:pt x="1141" y="6518"/>
                      </a:lnTo>
                      <a:lnTo>
                        <a:pt x="1412" y="6153"/>
                      </a:lnTo>
                      <a:lnTo>
                        <a:pt x="1762" y="5845"/>
                      </a:lnTo>
                      <a:lnTo>
                        <a:pt x="2180" y="5565"/>
                      </a:lnTo>
                      <a:lnTo>
                        <a:pt x="2655" y="5354"/>
                      </a:lnTo>
                      <a:lnTo>
                        <a:pt x="2982" y="4527"/>
                      </a:lnTo>
                      <a:lnTo>
                        <a:pt x="3412" y="3771"/>
                      </a:lnTo>
                      <a:lnTo>
                        <a:pt x="3909" y="3070"/>
                      </a:lnTo>
                      <a:lnTo>
                        <a:pt x="4180" y="2719"/>
                      </a:lnTo>
                      <a:lnTo>
                        <a:pt x="4417" y="2453"/>
                      </a:lnTo>
                      <a:lnTo>
                        <a:pt x="4587" y="2257"/>
                      </a:lnTo>
                      <a:lnTo>
                        <a:pt x="4722" y="2089"/>
                      </a:lnTo>
                      <a:lnTo>
                        <a:pt x="4824" y="1920"/>
                      </a:lnTo>
                      <a:lnTo>
                        <a:pt x="4880" y="1752"/>
                      </a:lnTo>
                      <a:lnTo>
                        <a:pt x="4903" y="1528"/>
                      </a:lnTo>
                      <a:lnTo>
                        <a:pt x="4880" y="1262"/>
                      </a:lnTo>
                      <a:lnTo>
                        <a:pt x="4869" y="925"/>
                      </a:lnTo>
                      <a:lnTo>
                        <a:pt x="4801" y="505"/>
                      </a:lnTo>
                      <a:lnTo>
                        <a:pt x="4801" y="140"/>
                      </a:lnTo>
                      <a:lnTo>
                        <a:pt x="4846" y="70"/>
                      </a:lnTo>
                      <a:lnTo>
                        <a:pt x="4948" y="14"/>
                      </a:lnTo>
                      <a:lnTo>
                        <a:pt x="5084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529" name="Group 182"/>
            <p:cNvGrpSpPr/>
            <p:nvPr/>
          </p:nvGrpSpPr>
          <p:grpSpPr>
            <a:xfrm>
              <a:off x="226485" y="1538077"/>
              <a:ext cx="1577601" cy="998420"/>
              <a:chOff x="0" y="0"/>
              <a:chExt cx="1577600" cy="998419"/>
            </a:xfrm>
          </p:grpSpPr>
          <p:grpSp>
            <p:nvGrpSpPr>
              <p:cNvPr id="524" name="Group 200"/>
              <p:cNvGrpSpPr/>
              <p:nvPr/>
            </p:nvGrpSpPr>
            <p:grpSpPr>
              <a:xfrm>
                <a:off x="0" y="360366"/>
                <a:ext cx="1577601" cy="638054"/>
                <a:chOff x="0" y="0"/>
                <a:chExt cx="1577600" cy="638053"/>
              </a:xfrm>
            </p:grpSpPr>
            <p:sp>
              <p:nvSpPr>
                <p:cNvPr id="513" name="Freeform 15"/>
                <p:cNvSpPr/>
                <p:nvPr/>
              </p:nvSpPr>
              <p:spPr>
                <a:xfrm>
                  <a:off x="0" y="-1"/>
                  <a:ext cx="1577601" cy="638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6" y="851"/>
                      </a:lnTo>
                      <a:lnTo>
                        <a:pt x="91" y="1692"/>
                      </a:lnTo>
                      <a:lnTo>
                        <a:pt x="204" y="2524"/>
                      </a:lnTo>
                      <a:lnTo>
                        <a:pt x="355" y="3337"/>
                      </a:lnTo>
                      <a:lnTo>
                        <a:pt x="552" y="4131"/>
                      </a:lnTo>
                      <a:lnTo>
                        <a:pt x="786" y="4907"/>
                      </a:lnTo>
                      <a:lnTo>
                        <a:pt x="1055" y="5655"/>
                      </a:lnTo>
                      <a:lnTo>
                        <a:pt x="1365" y="6402"/>
                      </a:lnTo>
                      <a:lnTo>
                        <a:pt x="1705" y="7103"/>
                      </a:lnTo>
                      <a:lnTo>
                        <a:pt x="2087" y="7786"/>
                      </a:lnTo>
                      <a:lnTo>
                        <a:pt x="2491" y="8431"/>
                      </a:lnTo>
                      <a:lnTo>
                        <a:pt x="2930" y="9066"/>
                      </a:lnTo>
                      <a:lnTo>
                        <a:pt x="3402" y="9646"/>
                      </a:lnTo>
                      <a:lnTo>
                        <a:pt x="3901" y="10197"/>
                      </a:lnTo>
                      <a:lnTo>
                        <a:pt x="4419" y="10721"/>
                      </a:lnTo>
                      <a:lnTo>
                        <a:pt x="4971" y="11188"/>
                      </a:lnTo>
                      <a:lnTo>
                        <a:pt x="5542" y="11627"/>
                      </a:lnTo>
                      <a:lnTo>
                        <a:pt x="6139" y="12020"/>
                      </a:lnTo>
                      <a:lnTo>
                        <a:pt x="6755" y="12356"/>
                      </a:lnTo>
                      <a:lnTo>
                        <a:pt x="7390" y="12665"/>
                      </a:lnTo>
                      <a:lnTo>
                        <a:pt x="8040" y="12917"/>
                      </a:lnTo>
                      <a:lnTo>
                        <a:pt x="8710" y="13104"/>
                      </a:lnTo>
                      <a:lnTo>
                        <a:pt x="9390" y="13253"/>
                      </a:lnTo>
                      <a:lnTo>
                        <a:pt x="10093" y="13338"/>
                      </a:lnTo>
                      <a:lnTo>
                        <a:pt x="10800" y="13366"/>
                      </a:lnTo>
                      <a:lnTo>
                        <a:pt x="11514" y="13338"/>
                      </a:lnTo>
                      <a:lnTo>
                        <a:pt x="12210" y="13253"/>
                      </a:lnTo>
                      <a:lnTo>
                        <a:pt x="12894" y="13104"/>
                      </a:lnTo>
                      <a:lnTo>
                        <a:pt x="13563" y="12917"/>
                      </a:lnTo>
                      <a:lnTo>
                        <a:pt x="14217" y="12665"/>
                      </a:lnTo>
                      <a:lnTo>
                        <a:pt x="14852" y="12356"/>
                      </a:lnTo>
                      <a:lnTo>
                        <a:pt x="15465" y="12020"/>
                      </a:lnTo>
                      <a:lnTo>
                        <a:pt x="16058" y="11627"/>
                      </a:lnTo>
                      <a:lnTo>
                        <a:pt x="16629" y="11188"/>
                      </a:lnTo>
                      <a:lnTo>
                        <a:pt x="17181" y="10721"/>
                      </a:lnTo>
                      <a:lnTo>
                        <a:pt x="17706" y="10197"/>
                      </a:lnTo>
                      <a:lnTo>
                        <a:pt x="18205" y="9646"/>
                      </a:lnTo>
                      <a:lnTo>
                        <a:pt x="18670" y="9066"/>
                      </a:lnTo>
                      <a:lnTo>
                        <a:pt x="19109" y="8431"/>
                      </a:lnTo>
                      <a:lnTo>
                        <a:pt x="19521" y="7786"/>
                      </a:lnTo>
                      <a:lnTo>
                        <a:pt x="19895" y="7103"/>
                      </a:lnTo>
                      <a:lnTo>
                        <a:pt x="20235" y="6402"/>
                      </a:lnTo>
                      <a:lnTo>
                        <a:pt x="20545" y="5655"/>
                      </a:lnTo>
                      <a:lnTo>
                        <a:pt x="20821" y="4907"/>
                      </a:lnTo>
                      <a:lnTo>
                        <a:pt x="21052" y="4131"/>
                      </a:lnTo>
                      <a:lnTo>
                        <a:pt x="21248" y="3337"/>
                      </a:lnTo>
                      <a:lnTo>
                        <a:pt x="21403" y="2524"/>
                      </a:lnTo>
                      <a:lnTo>
                        <a:pt x="21517" y="1692"/>
                      </a:lnTo>
                      <a:lnTo>
                        <a:pt x="21581" y="851"/>
                      </a:lnTo>
                      <a:lnTo>
                        <a:pt x="21600" y="0"/>
                      </a:lnTo>
                      <a:lnTo>
                        <a:pt x="21600" y="8692"/>
                      </a:lnTo>
                      <a:lnTo>
                        <a:pt x="21581" y="9534"/>
                      </a:lnTo>
                      <a:lnTo>
                        <a:pt x="21517" y="10365"/>
                      </a:lnTo>
                      <a:lnTo>
                        <a:pt x="21403" y="11188"/>
                      </a:lnTo>
                      <a:lnTo>
                        <a:pt x="21248" y="11992"/>
                      </a:lnTo>
                      <a:lnTo>
                        <a:pt x="21052" y="12767"/>
                      </a:lnTo>
                      <a:lnTo>
                        <a:pt x="20821" y="13534"/>
                      </a:lnTo>
                      <a:lnTo>
                        <a:pt x="20545" y="14263"/>
                      </a:lnTo>
                      <a:lnTo>
                        <a:pt x="20235" y="14973"/>
                      </a:lnTo>
                      <a:lnTo>
                        <a:pt x="19895" y="15656"/>
                      </a:lnTo>
                      <a:lnTo>
                        <a:pt x="19521" y="16310"/>
                      </a:lnTo>
                      <a:lnTo>
                        <a:pt x="19109" y="16936"/>
                      </a:lnTo>
                      <a:lnTo>
                        <a:pt x="18670" y="17544"/>
                      </a:lnTo>
                      <a:lnTo>
                        <a:pt x="18205" y="18095"/>
                      </a:lnTo>
                      <a:lnTo>
                        <a:pt x="17706" y="18609"/>
                      </a:lnTo>
                      <a:lnTo>
                        <a:pt x="17181" y="19114"/>
                      </a:lnTo>
                      <a:lnTo>
                        <a:pt x="16629" y="19553"/>
                      </a:lnTo>
                      <a:lnTo>
                        <a:pt x="16058" y="19974"/>
                      </a:lnTo>
                      <a:lnTo>
                        <a:pt x="15465" y="20329"/>
                      </a:lnTo>
                      <a:lnTo>
                        <a:pt x="14852" y="20656"/>
                      </a:lnTo>
                      <a:lnTo>
                        <a:pt x="14217" y="20936"/>
                      </a:lnTo>
                      <a:lnTo>
                        <a:pt x="13563" y="21179"/>
                      </a:lnTo>
                      <a:lnTo>
                        <a:pt x="12894" y="21357"/>
                      </a:lnTo>
                      <a:lnTo>
                        <a:pt x="12210" y="21488"/>
                      </a:lnTo>
                      <a:lnTo>
                        <a:pt x="11514" y="21572"/>
                      </a:lnTo>
                      <a:lnTo>
                        <a:pt x="10800" y="21600"/>
                      </a:lnTo>
                      <a:lnTo>
                        <a:pt x="10093" y="21572"/>
                      </a:lnTo>
                      <a:lnTo>
                        <a:pt x="9390" y="21488"/>
                      </a:lnTo>
                      <a:lnTo>
                        <a:pt x="8710" y="21357"/>
                      </a:lnTo>
                      <a:lnTo>
                        <a:pt x="8040" y="21179"/>
                      </a:lnTo>
                      <a:lnTo>
                        <a:pt x="7390" y="20936"/>
                      </a:lnTo>
                      <a:lnTo>
                        <a:pt x="6755" y="20656"/>
                      </a:lnTo>
                      <a:lnTo>
                        <a:pt x="6139" y="20329"/>
                      </a:lnTo>
                      <a:lnTo>
                        <a:pt x="5542" y="19974"/>
                      </a:lnTo>
                      <a:lnTo>
                        <a:pt x="4971" y="19553"/>
                      </a:lnTo>
                      <a:lnTo>
                        <a:pt x="4419" y="19114"/>
                      </a:lnTo>
                      <a:lnTo>
                        <a:pt x="3901" y="18609"/>
                      </a:lnTo>
                      <a:lnTo>
                        <a:pt x="3402" y="18095"/>
                      </a:lnTo>
                      <a:lnTo>
                        <a:pt x="2930" y="17544"/>
                      </a:lnTo>
                      <a:lnTo>
                        <a:pt x="2491" y="16936"/>
                      </a:lnTo>
                      <a:lnTo>
                        <a:pt x="2087" y="16310"/>
                      </a:lnTo>
                      <a:lnTo>
                        <a:pt x="1705" y="15656"/>
                      </a:lnTo>
                      <a:lnTo>
                        <a:pt x="1365" y="14973"/>
                      </a:lnTo>
                      <a:lnTo>
                        <a:pt x="1055" y="14263"/>
                      </a:lnTo>
                      <a:lnTo>
                        <a:pt x="786" y="13534"/>
                      </a:lnTo>
                      <a:lnTo>
                        <a:pt x="552" y="12767"/>
                      </a:lnTo>
                      <a:lnTo>
                        <a:pt x="355" y="11992"/>
                      </a:lnTo>
                      <a:lnTo>
                        <a:pt x="204" y="11188"/>
                      </a:lnTo>
                      <a:lnTo>
                        <a:pt x="91" y="10365"/>
                      </a:lnTo>
                      <a:lnTo>
                        <a:pt x="26" y="9534"/>
                      </a:lnTo>
                      <a:lnTo>
                        <a:pt x="0" y="86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3175" cap="flat">
                  <a:solidFill>
                    <a:srgbClr val="F6C3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14" name="Freeform 16"/>
                <p:cNvSpPr/>
                <p:nvPr/>
              </p:nvSpPr>
              <p:spPr>
                <a:xfrm>
                  <a:off x="91110" y="182498"/>
                  <a:ext cx="60742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6578" y="1192"/>
                      </a:lnTo>
                      <a:lnTo>
                        <a:pt x="13745" y="2345"/>
                      </a:lnTo>
                      <a:lnTo>
                        <a:pt x="21600" y="3477"/>
                      </a:lnTo>
                      <a:lnTo>
                        <a:pt x="21600" y="21600"/>
                      </a:lnTo>
                      <a:lnTo>
                        <a:pt x="13745" y="20527"/>
                      </a:lnTo>
                      <a:lnTo>
                        <a:pt x="6578" y="19394"/>
                      </a:lnTo>
                      <a:lnTo>
                        <a:pt x="0" y="18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15" name="Freeform 17"/>
                <p:cNvSpPr/>
                <p:nvPr/>
              </p:nvSpPr>
              <p:spPr>
                <a:xfrm>
                  <a:off x="1426301" y="182498"/>
                  <a:ext cx="60466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8262"/>
                      </a:lnTo>
                      <a:lnTo>
                        <a:pt x="14893" y="19394"/>
                      </a:lnTo>
                      <a:lnTo>
                        <a:pt x="7693" y="20527"/>
                      </a:lnTo>
                      <a:lnTo>
                        <a:pt x="0" y="21600"/>
                      </a:lnTo>
                      <a:lnTo>
                        <a:pt x="0" y="3477"/>
                      </a:lnTo>
                      <a:lnTo>
                        <a:pt x="7693" y="2345"/>
                      </a:lnTo>
                      <a:lnTo>
                        <a:pt x="14893" y="119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16" name="Freeform 18"/>
                <p:cNvSpPr/>
                <p:nvPr/>
              </p:nvSpPr>
              <p:spPr>
                <a:xfrm>
                  <a:off x="212592" y="268363"/>
                  <a:ext cx="60466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455" y="1137"/>
                      </a:lnTo>
                      <a:lnTo>
                        <a:pt x="21600" y="2274"/>
                      </a:lnTo>
                      <a:lnTo>
                        <a:pt x="21600" y="21600"/>
                      </a:lnTo>
                      <a:lnTo>
                        <a:pt x="10455" y="20570"/>
                      </a:lnTo>
                      <a:lnTo>
                        <a:pt x="0" y="19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17" name="Freeform 19"/>
                <p:cNvSpPr/>
                <p:nvPr/>
              </p:nvSpPr>
              <p:spPr>
                <a:xfrm>
                  <a:off x="1304820" y="268363"/>
                  <a:ext cx="60741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9412"/>
                      </a:lnTo>
                      <a:lnTo>
                        <a:pt x="10996" y="20570"/>
                      </a:lnTo>
                      <a:lnTo>
                        <a:pt x="0" y="21600"/>
                      </a:lnTo>
                      <a:lnTo>
                        <a:pt x="0" y="2274"/>
                      </a:lnTo>
                      <a:lnTo>
                        <a:pt x="10996" y="11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18" name="Freeform 20"/>
                <p:cNvSpPr/>
                <p:nvPr/>
              </p:nvSpPr>
              <p:spPr>
                <a:xfrm>
                  <a:off x="333797" y="321925"/>
                  <a:ext cx="60466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829"/>
                      </a:lnTo>
                      <a:lnTo>
                        <a:pt x="21600" y="1591"/>
                      </a:lnTo>
                      <a:lnTo>
                        <a:pt x="21600" y="21600"/>
                      </a:lnTo>
                      <a:lnTo>
                        <a:pt x="10652" y="20861"/>
                      </a:lnTo>
                      <a:lnTo>
                        <a:pt x="0" y="200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19" name="Freeform 21"/>
                <p:cNvSpPr/>
                <p:nvPr/>
              </p:nvSpPr>
              <p:spPr>
                <a:xfrm>
                  <a:off x="1183614" y="321925"/>
                  <a:ext cx="60190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099"/>
                      </a:lnTo>
                      <a:lnTo>
                        <a:pt x="10998" y="20861"/>
                      </a:lnTo>
                      <a:lnTo>
                        <a:pt x="0" y="21600"/>
                      </a:lnTo>
                      <a:lnTo>
                        <a:pt x="0" y="1591"/>
                      </a:lnTo>
                      <a:lnTo>
                        <a:pt x="10998" y="82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20" name="Freeform 22"/>
                <p:cNvSpPr/>
                <p:nvPr/>
              </p:nvSpPr>
              <p:spPr>
                <a:xfrm>
                  <a:off x="485649" y="364996"/>
                  <a:ext cx="60466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537"/>
                      </a:lnTo>
                      <a:lnTo>
                        <a:pt x="21600" y="980"/>
                      </a:lnTo>
                      <a:lnTo>
                        <a:pt x="21600" y="21600"/>
                      </a:lnTo>
                      <a:lnTo>
                        <a:pt x="10652" y="21203"/>
                      </a:lnTo>
                      <a:lnTo>
                        <a:pt x="0" y="20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21" name="Freeform 23"/>
                <p:cNvSpPr/>
                <p:nvPr/>
              </p:nvSpPr>
              <p:spPr>
                <a:xfrm>
                  <a:off x="1031763" y="364996"/>
                  <a:ext cx="60741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714"/>
                      </a:lnTo>
                      <a:lnTo>
                        <a:pt x="10898" y="21203"/>
                      </a:lnTo>
                      <a:lnTo>
                        <a:pt x="0" y="21600"/>
                      </a:lnTo>
                      <a:lnTo>
                        <a:pt x="0" y="980"/>
                      </a:lnTo>
                      <a:lnTo>
                        <a:pt x="10898" y="5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22" name="Freeform 24"/>
                <p:cNvSpPr/>
                <p:nvPr/>
              </p:nvSpPr>
              <p:spPr>
                <a:xfrm>
                  <a:off x="667595" y="391501"/>
                  <a:ext cx="60465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49" y="169"/>
                      </a:lnTo>
                      <a:lnTo>
                        <a:pt x="21600" y="290"/>
                      </a:lnTo>
                      <a:lnTo>
                        <a:pt x="21600" y="21600"/>
                      </a:lnTo>
                      <a:lnTo>
                        <a:pt x="10849" y="21527"/>
                      </a:lnTo>
                      <a:lnTo>
                        <a:pt x="0" y="213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23" name="Freeform 25"/>
                <p:cNvSpPr/>
                <p:nvPr/>
              </p:nvSpPr>
              <p:spPr>
                <a:xfrm>
                  <a:off x="849541" y="391501"/>
                  <a:ext cx="61018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310"/>
                      </a:lnTo>
                      <a:lnTo>
                        <a:pt x="10751" y="21527"/>
                      </a:lnTo>
                      <a:lnTo>
                        <a:pt x="0" y="21600"/>
                      </a:lnTo>
                      <a:lnTo>
                        <a:pt x="0" y="290"/>
                      </a:lnTo>
                      <a:lnTo>
                        <a:pt x="10751" y="16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528" name="Group 201"/>
              <p:cNvGrpSpPr/>
              <p:nvPr/>
            </p:nvGrpSpPr>
            <p:grpSpPr>
              <a:xfrm>
                <a:off x="0" y="0"/>
                <a:ext cx="1577601" cy="759811"/>
                <a:chOff x="0" y="0"/>
                <a:chExt cx="1577600" cy="759810"/>
              </a:xfrm>
            </p:grpSpPr>
            <p:sp>
              <p:nvSpPr>
                <p:cNvPr id="525" name="Freeform 26"/>
                <p:cNvSpPr/>
                <p:nvPr/>
              </p:nvSpPr>
              <p:spPr>
                <a:xfrm>
                  <a:off x="0" y="-1"/>
                  <a:ext cx="1577601" cy="7598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484" y="16"/>
                      </a:lnTo>
                      <a:lnTo>
                        <a:pt x="12157" y="71"/>
                      </a:lnTo>
                      <a:lnTo>
                        <a:pt x="12815" y="165"/>
                      </a:lnTo>
                      <a:lnTo>
                        <a:pt x="13461" y="298"/>
                      </a:lnTo>
                      <a:lnTo>
                        <a:pt x="14093" y="463"/>
                      </a:lnTo>
                      <a:lnTo>
                        <a:pt x="14709" y="667"/>
                      </a:lnTo>
                      <a:lnTo>
                        <a:pt x="15298" y="903"/>
                      </a:lnTo>
                      <a:lnTo>
                        <a:pt x="15884" y="1162"/>
                      </a:lnTo>
                      <a:lnTo>
                        <a:pt x="16440" y="1460"/>
                      </a:lnTo>
                      <a:lnTo>
                        <a:pt x="16973" y="1790"/>
                      </a:lnTo>
                      <a:lnTo>
                        <a:pt x="17491" y="2143"/>
                      </a:lnTo>
                      <a:lnTo>
                        <a:pt x="17975" y="2519"/>
                      </a:lnTo>
                      <a:lnTo>
                        <a:pt x="18440" y="2935"/>
                      </a:lnTo>
                      <a:lnTo>
                        <a:pt x="18878" y="3367"/>
                      </a:lnTo>
                      <a:lnTo>
                        <a:pt x="19287" y="3830"/>
                      </a:lnTo>
                      <a:lnTo>
                        <a:pt x="19668" y="4325"/>
                      </a:lnTo>
                      <a:lnTo>
                        <a:pt x="20020" y="4843"/>
                      </a:lnTo>
                      <a:lnTo>
                        <a:pt x="20337" y="5376"/>
                      </a:lnTo>
                      <a:lnTo>
                        <a:pt x="20625" y="5934"/>
                      </a:lnTo>
                      <a:lnTo>
                        <a:pt x="20882" y="6507"/>
                      </a:lnTo>
                      <a:lnTo>
                        <a:pt x="21097" y="7103"/>
                      </a:lnTo>
                      <a:lnTo>
                        <a:pt x="21275" y="7731"/>
                      </a:lnTo>
                      <a:lnTo>
                        <a:pt x="21419" y="8359"/>
                      </a:lnTo>
                      <a:lnTo>
                        <a:pt x="21524" y="9010"/>
                      </a:lnTo>
                      <a:lnTo>
                        <a:pt x="21581" y="9678"/>
                      </a:lnTo>
                      <a:lnTo>
                        <a:pt x="21600" y="10360"/>
                      </a:lnTo>
                      <a:lnTo>
                        <a:pt x="21581" y="11083"/>
                      </a:lnTo>
                      <a:lnTo>
                        <a:pt x="21517" y="11781"/>
                      </a:lnTo>
                      <a:lnTo>
                        <a:pt x="21403" y="12480"/>
                      </a:lnTo>
                      <a:lnTo>
                        <a:pt x="21248" y="13162"/>
                      </a:lnTo>
                      <a:lnTo>
                        <a:pt x="21052" y="13830"/>
                      </a:lnTo>
                      <a:lnTo>
                        <a:pt x="20821" y="14481"/>
                      </a:lnTo>
                      <a:lnTo>
                        <a:pt x="20545" y="15125"/>
                      </a:lnTo>
                      <a:lnTo>
                        <a:pt x="20235" y="15737"/>
                      </a:lnTo>
                      <a:lnTo>
                        <a:pt x="19895" y="16333"/>
                      </a:lnTo>
                      <a:lnTo>
                        <a:pt x="19521" y="16906"/>
                      </a:lnTo>
                      <a:lnTo>
                        <a:pt x="19109" y="17456"/>
                      </a:lnTo>
                      <a:lnTo>
                        <a:pt x="18670" y="17974"/>
                      </a:lnTo>
                      <a:lnTo>
                        <a:pt x="18205" y="18460"/>
                      </a:lnTo>
                      <a:lnTo>
                        <a:pt x="17706" y="18924"/>
                      </a:lnTo>
                      <a:lnTo>
                        <a:pt x="17181" y="19363"/>
                      </a:lnTo>
                      <a:lnTo>
                        <a:pt x="16629" y="19756"/>
                      </a:lnTo>
                      <a:lnTo>
                        <a:pt x="16058" y="20124"/>
                      </a:lnTo>
                      <a:lnTo>
                        <a:pt x="15465" y="20454"/>
                      </a:lnTo>
                      <a:lnTo>
                        <a:pt x="14852" y="20752"/>
                      </a:lnTo>
                      <a:lnTo>
                        <a:pt x="14217" y="20996"/>
                      </a:lnTo>
                      <a:lnTo>
                        <a:pt x="13563" y="21208"/>
                      </a:lnTo>
                      <a:lnTo>
                        <a:pt x="12894" y="21380"/>
                      </a:lnTo>
                      <a:lnTo>
                        <a:pt x="12210" y="21490"/>
                      </a:lnTo>
                      <a:lnTo>
                        <a:pt x="11514" y="21569"/>
                      </a:lnTo>
                      <a:lnTo>
                        <a:pt x="10800" y="21600"/>
                      </a:lnTo>
                      <a:lnTo>
                        <a:pt x="10093" y="21569"/>
                      </a:lnTo>
                      <a:lnTo>
                        <a:pt x="9390" y="21490"/>
                      </a:lnTo>
                      <a:lnTo>
                        <a:pt x="8710" y="21380"/>
                      </a:lnTo>
                      <a:lnTo>
                        <a:pt x="8040" y="21208"/>
                      </a:lnTo>
                      <a:lnTo>
                        <a:pt x="7390" y="20996"/>
                      </a:lnTo>
                      <a:lnTo>
                        <a:pt x="6755" y="20752"/>
                      </a:lnTo>
                      <a:lnTo>
                        <a:pt x="6139" y="20454"/>
                      </a:lnTo>
                      <a:lnTo>
                        <a:pt x="5542" y="20124"/>
                      </a:lnTo>
                      <a:lnTo>
                        <a:pt x="4971" y="19756"/>
                      </a:lnTo>
                      <a:lnTo>
                        <a:pt x="4419" y="19363"/>
                      </a:lnTo>
                      <a:lnTo>
                        <a:pt x="3901" y="18924"/>
                      </a:lnTo>
                      <a:lnTo>
                        <a:pt x="3402" y="18460"/>
                      </a:lnTo>
                      <a:lnTo>
                        <a:pt x="2930" y="17974"/>
                      </a:lnTo>
                      <a:lnTo>
                        <a:pt x="2491" y="17456"/>
                      </a:lnTo>
                      <a:lnTo>
                        <a:pt x="2087" y="16906"/>
                      </a:lnTo>
                      <a:lnTo>
                        <a:pt x="1705" y="16333"/>
                      </a:lnTo>
                      <a:lnTo>
                        <a:pt x="1365" y="15737"/>
                      </a:lnTo>
                      <a:lnTo>
                        <a:pt x="1055" y="15125"/>
                      </a:lnTo>
                      <a:lnTo>
                        <a:pt x="786" y="14481"/>
                      </a:lnTo>
                      <a:lnTo>
                        <a:pt x="552" y="13830"/>
                      </a:lnTo>
                      <a:lnTo>
                        <a:pt x="355" y="13162"/>
                      </a:lnTo>
                      <a:lnTo>
                        <a:pt x="204" y="12480"/>
                      </a:lnTo>
                      <a:lnTo>
                        <a:pt x="91" y="11781"/>
                      </a:lnTo>
                      <a:lnTo>
                        <a:pt x="26" y="11083"/>
                      </a:lnTo>
                      <a:lnTo>
                        <a:pt x="0" y="10360"/>
                      </a:lnTo>
                      <a:lnTo>
                        <a:pt x="19" y="9678"/>
                      </a:lnTo>
                      <a:lnTo>
                        <a:pt x="87" y="9010"/>
                      </a:lnTo>
                      <a:lnTo>
                        <a:pt x="189" y="8359"/>
                      </a:lnTo>
                      <a:lnTo>
                        <a:pt x="329" y="7731"/>
                      </a:lnTo>
                      <a:lnTo>
                        <a:pt x="510" y="7103"/>
                      </a:lnTo>
                      <a:lnTo>
                        <a:pt x="730" y="6507"/>
                      </a:lnTo>
                      <a:lnTo>
                        <a:pt x="975" y="5934"/>
                      </a:lnTo>
                      <a:lnTo>
                        <a:pt x="1266" y="5376"/>
                      </a:lnTo>
                      <a:lnTo>
                        <a:pt x="1588" y="4843"/>
                      </a:lnTo>
                      <a:lnTo>
                        <a:pt x="1935" y="4325"/>
                      </a:lnTo>
                      <a:lnTo>
                        <a:pt x="2313" y="3830"/>
                      </a:lnTo>
                      <a:lnTo>
                        <a:pt x="2729" y="3367"/>
                      </a:lnTo>
                      <a:lnTo>
                        <a:pt x="3160" y="2935"/>
                      </a:lnTo>
                      <a:lnTo>
                        <a:pt x="3625" y="2519"/>
                      </a:lnTo>
                      <a:lnTo>
                        <a:pt x="4117" y="2143"/>
                      </a:lnTo>
                      <a:lnTo>
                        <a:pt x="4631" y="1790"/>
                      </a:lnTo>
                      <a:lnTo>
                        <a:pt x="5168" y="1460"/>
                      </a:lnTo>
                      <a:lnTo>
                        <a:pt x="5723" y="1162"/>
                      </a:lnTo>
                      <a:lnTo>
                        <a:pt x="6302" y="903"/>
                      </a:lnTo>
                      <a:lnTo>
                        <a:pt x="6899" y="667"/>
                      </a:lnTo>
                      <a:lnTo>
                        <a:pt x="7507" y="463"/>
                      </a:lnTo>
                      <a:lnTo>
                        <a:pt x="8146" y="298"/>
                      </a:lnTo>
                      <a:lnTo>
                        <a:pt x="8789" y="165"/>
                      </a:lnTo>
                      <a:lnTo>
                        <a:pt x="9450" y="71"/>
                      </a:lnTo>
                      <a:lnTo>
                        <a:pt x="10120" y="16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26" name="Freeform 27"/>
                <p:cNvSpPr/>
                <p:nvPr/>
              </p:nvSpPr>
              <p:spPr>
                <a:xfrm>
                  <a:off x="121205" y="91111"/>
                  <a:ext cx="1335191" cy="545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662" y="44"/>
                      </a:lnTo>
                      <a:lnTo>
                        <a:pt x="12488" y="131"/>
                      </a:lnTo>
                      <a:lnTo>
                        <a:pt x="13297" y="306"/>
                      </a:lnTo>
                      <a:lnTo>
                        <a:pt x="14065" y="535"/>
                      </a:lnTo>
                      <a:lnTo>
                        <a:pt x="14793" y="819"/>
                      </a:lnTo>
                      <a:lnTo>
                        <a:pt x="15494" y="1158"/>
                      </a:lnTo>
                      <a:lnTo>
                        <a:pt x="16164" y="1541"/>
                      </a:lnTo>
                      <a:lnTo>
                        <a:pt x="16790" y="1978"/>
                      </a:lnTo>
                      <a:lnTo>
                        <a:pt x="17388" y="2447"/>
                      </a:lnTo>
                      <a:lnTo>
                        <a:pt x="17951" y="2939"/>
                      </a:lnTo>
                      <a:lnTo>
                        <a:pt x="18473" y="3474"/>
                      </a:lnTo>
                      <a:lnTo>
                        <a:pt x="18960" y="4042"/>
                      </a:lnTo>
                      <a:lnTo>
                        <a:pt x="19402" y="4632"/>
                      </a:lnTo>
                      <a:lnTo>
                        <a:pt x="19813" y="5244"/>
                      </a:lnTo>
                      <a:lnTo>
                        <a:pt x="20175" y="5845"/>
                      </a:lnTo>
                      <a:lnTo>
                        <a:pt x="20510" y="6479"/>
                      </a:lnTo>
                      <a:lnTo>
                        <a:pt x="20787" y="7124"/>
                      </a:lnTo>
                      <a:lnTo>
                        <a:pt x="21037" y="7746"/>
                      </a:lnTo>
                      <a:lnTo>
                        <a:pt x="21238" y="8391"/>
                      </a:lnTo>
                      <a:lnTo>
                        <a:pt x="21395" y="9014"/>
                      </a:lnTo>
                      <a:lnTo>
                        <a:pt x="21511" y="9647"/>
                      </a:lnTo>
                      <a:lnTo>
                        <a:pt x="21578" y="10237"/>
                      </a:lnTo>
                      <a:lnTo>
                        <a:pt x="21600" y="10816"/>
                      </a:lnTo>
                      <a:lnTo>
                        <a:pt x="21578" y="11406"/>
                      </a:lnTo>
                      <a:lnTo>
                        <a:pt x="21511" y="12018"/>
                      </a:lnTo>
                      <a:lnTo>
                        <a:pt x="21395" y="12619"/>
                      </a:lnTo>
                      <a:lnTo>
                        <a:pt x="21238" y="13253"/>
                      </a:lnTo>
                      <a:lnTo>
                        <a:pt x="21037" y="13876"/>
                      </a:lnTo>
                      <a:lnTo>
                        <a:pt x="20787" y="14520"/>
                      </a:lnTo>
                      <a:lnTo>
                        <a:pt x="20510" y="15143"/>
                      </a:lnTo>
                      <a:lnTo>
                        <a:pt x="20175" y="15777"/>
                      </a:lnTo>
                      <a:lnTo>
                        <a:pt x="19813" y="16399"/>
                      </a:lnTo>
                      <a:lnTo>
                        <a:pt x="19402" y="16989"/>
                      </a:lnTo>
                      <a:lnTo>
                        <a:pt x="18960" y="17579"/>
                      </a:lnTo>
                      <a:lnTo>
                        <a:pt x="18473" y="18126"/>
                      </a:lnTo>
                      <a:lnTo>
                        <a:pt x="17951" y="18683"/>
                      </a:lnTo>
                      <a:lnTo>
                        <a:pt x="17388" y="19175"/>
                      </a:lnTo>
                      <a:lnTo>
                        <a:pt x="16790" y="19644"/>
                      </a:lnTo>
                      <a:lnTo>
                        <a:pt x="16164" y="20059"/>
                      </a:lnTo>
                      <a:lnTo>
                        <a:pt x="15494" y="20442"/>
                      </a:lnTo>
                      <a:lnTo>
                        <a:pt x="14793" y="20781"/>
                      </a:lnTo>
                      <a:lnTo>
                        <a:pt x="14065" y="21076"/>
                      </a:lnTo>
                      <a:lnTo>
                        <a:pt x="13297" y="21294"/>
                      </a:lnTo>
                      <a:lnTo>
                        <a:pt x="12488" y="21469"/>
                      </a:lnTo>
                      <a:lnTo>
                        <a:pt x="11662" y="21567"/>
                      </a:lnTo>
                      <a:lnTo>
                        <a:pt x="10800" y="21600"/>
                      </a:lnTo>
                      <a:lnTo>
                        <a:pt x="9942" y="21567"/>
                      </a:lnTo>
                      <a:lnTo>
                        <a:pt x="9112" y="21469"/>
                      </a:lnTo>
                      <a:lnTo>
                        <a:pt x="8312" y="21294"/>
                      </a:lnTo>
                      <a:lnTo>
                        <a:pt x="7548" y="21076"/>
                      </a:lnTo>
                      <a:lnTo>
                        <a:pt x="6811" y="20781"/>
                      </a:lnTo>
                      <a:lnTo>
                        <a:pt x="6115" y="20442"/>
                      </a:lnTo>
                      <a:lnTo>
                        <a:pt x="5440" y="20059"/>
                      </a:lnTo>
                      <a:lnTo>
                        <a:pt x="4810" y="19644"/>
                      </a:lnTo>
                      <a:lnTo>
                        <a:pt x="4216" y="19175"/>
                      </a:lnTo>
                      <a:lnTo>
                        <a:pt x="3658" y="18683"/>
                      </a:lnTo>
                      <a:lnTo>
                        <a:pt x="3131" y="18126"/>
                      </a:lnTo>
                      <a:lnTo>
                        <a:pt x="2649" y="17579"/>
                      </a:lnTo>
                      <a:lnTo>
                        <a:pt x="2202" y="16989"/>
                      </a:lnTo>
                      <a:lnTo>
                        <a:pt x="1791" y="16399"/>
                      </a:lnTo>
                      <a:lnTo>
                        <a:pt x="1425" y="15777"/>
                      </a:lnTo>
                      <a:lnTo>
                        <a:pt x="1099" y="15143"/>
                      </a:lnTo>
                      <a:lnTo>
                        <a:pt x="813" y="14520"/>
                      </a:lnTo>
                      <a:lnTo>
                        <a:pt x="567" y="13876"/>
                      </a:lnTo>
                      <a:lnTo>
                        <a:pt x="362" y="13253"/>
                      </a:lnTo>
                      <a:lnTo>
                        <a:pt x="210" y="12619"/>
                      </a:lnTo>
                      <a:lnTo>
                        <a:pt x="94" y="12018"/>
                      </a:lnTo>
                      <a:lnTo>
                        <a:pt x="22" y="11406"/>
                      </a:lnTo>
                      <a:lnTo>
                        <a:pt x="0" y="10816"/>
                      </a:lnTo>
                      <a:lnTo>
                        <a:pt x="22" y="10237"/>
                      </a:lnTo>
                      <a:lnTo>
                        <a:pt x="94" y="9647"/>
                      </a:lnTo>
                      <a:lnTo>
                        <a:pt x="210" y="9014"/>
                      </a:lnTo>
                      <a:lnTo>
                        <a:pt x="362" y="8391"/>
                      </a:lnTo>
                      <a:lnTo>
                        <a:pt x="567" y="7746"/>
                      </a:lnTo>
                      <a:lnTo>
                        <a:pt x="813" y="7124"/>
                      </a:lnTo>
                      <a:lnTo>
                        <a:pt x="1099" y="6479"/>
                      </a:lnTo>
                      <a:lnTo>
                        <a:pt x="1425" y="5845"/>
                      </a:lnTo>
                      <a:lnTo>
                        <a:pt x="1791" y="5244"/>
                      </a:lnTo>
                      <a:lnTo>
                        <a:pt x="2202" y="4632"/>
                      </a:lnTo>
                      <a:lnTo>
                        <a:pt x="2649" y="4042"/>
                      </a:lnTo>
                      <a:lnTo>
                        <a:pt x="3131" y="3474"/>
                      </a:lnTo>
                      <a:lnTo>
                        <a:pt x="3658" y="2939"/>
                      </a:lnTo>
                      <a:lnTo>
                        <a:pt x="4216" y="2447"/>
                      </a:lnTo>
                      <a:lnTo>
                        <a:pt x="4810" y="1978"/>
                      </a:lnTo>
                      <a:lnTo>
                        <a:pt x="5440" y="1541"/>
                      </a:lnTo>
                      <a:lnTo>
                        <a:pt x="6115" y="1158"/>
                      </a:lnTo>
                      <a:lnTo>
                        <a:pt x="6811" y="819"/>
                      </a:lnTo>
                      <a:lnTo>
                        <a:pt x="7548" y="535"/>
                      </a:lnTo>
                      <a:lnTo>
                        <a:pt x="8312" y="306"/>
                      </a:lnTo>
                      <a:lnTo>
                        <a:pt x="9112" y="131"/>
                      </a:lnTo>
                      <a:lnTo>
                        <a:pt x="9942" y="4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E8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27" name="Freeform 28"/>
                <p:cNvSpPr/>
                <p:nvPr/>
              </p:nvSpPr>
              <p:spPr>
                <a:xfrm>
                  <a:off x="515743" y="212592"/>
                  <a:ext cx="527893" cy="425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084" y="0"/>
                      </a:moveTo>
                      <a:lnTo>
                        <a:pt x="5174" y="42"/>
                      </a:lnTo>
                      <a:lnTo>
                        <a:pt x="5468" y="266"/>
                      </a:lnTo>
                      <a:lnTo>
                        <a:pt x="5829" y="477"/>
                      </a:lnTo>
                      <a:lnTo>
                        <a:pt x="6259" y="701"/>
                      </a:lnTo>
                      <a:lnTo>
                        <a:pt x="6982" y="967"/>
                      </a:lnTo>
                      <a:lnTo>
                        <a:pt x="7750" y="1163"/>
                      </a:lnTo>
                      <a:lnTo>
                        <a:pt x="8563" y="1290"/>
                      </a:lnTo>
                      <a:lnTo>
                        <a:pt x="9410" y="1332"/>
                      </a:lnTo>
                      <a:lnTo>
                        <a:pt x="10269" y="1304"/>
                      </a:lnTo>
                      <a:lnTo>
                        <a:pt x="10856" y="1304"/>
                      </a:lnTo>
                      <a:lnTo>
                        <a:pt x="11896" y="1332"/>
                      </a:lnTo>
                      <a:lnTo>
                        <a:pt x="12879" y="1388"/>
                      </a:lnTo>
                      <a:lnTo>
                        <a:pt x="13782" y="1500"/>
                      </a:lnTo>
                      <a:lnTo>
                        <a:pt x="14641" y="1696"/>
                      </a:lnTo>
                      <a:lnTo>
                        <a:pt x="15432" y="1920"/>
                      </a:lnTo>
                      <a:lnTo>
                        <a:pt x="16155" y="2215"/>
                      </a:lnTo>
                      <a:lnTo>
                        <a:pt x="16821" y="2551"/>
                      </a:lnTo>
                      <a:lnTo>
                        <a:pt x="17409" y="2986"/>
                      </a:lnTo>
                      <a:lnTo>
                        <a:pt x="17940" y="3448"/>
                      </a:lnTo>
                      <a:lnTo>
                        <a:pt x="18392" y="4009"/>
                      </a:lnTo>
                      <a:lnTo>
                        <a:pt x="18776" y="4640"/>
                      </a:lnTo>
                      <a:lnTo>
                        <a:pt x="19092" y="5354"/>
                      </a:lnTo>
                      <a:lnTo>
                        <a:pt x="19567" y="5551"/>
                      </a:lnTo>
                      <a:lnTo>
                        <a:pt x="19973" y="5845"/>
                      </a:lnTo>
                      <a:lnTo>
                        <a:pt x="20323" y="6153"/>
                      </a:lnTo>
                      <a:lnTo>
                        <a:pt x="20606" y="6518"/>
                      </a:lnTo>
                      <a:lnTo>
                        <a:pt x="20753" y="6910"/>
                      </a:lnTo>
                      <a:lnTo>
                        <a:pt x="20990" y="7863"/>
                      </a:lnTo>
                      <a:lnTo>
                        <a:pt x="21035" y="8298"/>
                      </a:lnTo>
                      <a:lnTo>
                        <a:pt x="20956" y="8718"/>
                      </a:lnTo>
                      <a:lnTo>
                        <a:pt x="20753" y="9083"/>
                      </a:lnTo>
                      <a:lnTo>
                        <a:pt x="20459" y="9391"/>
                      </a:lnTo>
                      <a:lnTo>
                        <a:pt x="20075" y="9644"/>
                      </a:lnTo>
                      <a:lnTo>
                        <a:pt x="19600" y="9812"/>
                      </a:lnTo>
                      <a:lnTo>
                        <a:pt x="19487" y="10485"/>
                      </a:lnTo>
                      <a:lnTo>
                        <a:pt x="19307" y="11143"/>
                      </a:lnTo>
                      <a:lnTo>
                        <a:pt x="19069" y="11774"/>
                      </a:lnTo>
                      <a:lnTo>
                        <a:pt x="18764" y="12363"/>
                      </a:lnTo>
                      <a:lnTo>
                        <a:pt x="18392" y="12952"/>
                      </a:lnTo>
                      <a:lnTo>
                        <a:pt x="17940" y="13484"/>
                      </a:lnTo>
                      <a:lnTo>
                        <a:pt x="17409" y="13975"/>
                      </a:lnTo>
                      <a:lnTo>
                        <a:pt x="16799" y="14437"/>
                      </a:lnTo>
                      <a:lnTo>
                        <a:pt x="16110" y="14830"/>
                      </a:lnTo>
                      <a:lnTo>
                        <a:pt x="15353" y="15194"/>
                      </a:lnTo>
                      <a:lnTo>
                        <a:pt x="15488" y="16792"/>
                      </a:lnTo>
                      <a:lnTo>
                        <a:pt x="15567" y="17115"/>
                      </a:lnTo>
                      <a:lnTo>
                        <a:pt x="15726" y="17381"/>
                      </a:lnTo>
                      <a:lnTo>
                        <a:pt x="15951" y="17619"/>
                      </a:lnTo>
                      <a:lnTo>
                        <a:pt x="16245" y="17815"/>
                      </a:lnTo>
                      <a:lnTo>
                        <a:pt x="21600" y="20310"/>
                      </a:lnTo>
                      <a:lnTo>
                        <a:pt x="19996" y="20675"/>
                      </a:lnTo>
                      <a:lnTo>
                        <a:pt x="18290" y="20983"/>
                      </a:lnTo>
                      <a:lnTo>
                        <a:pt x="16539" y="21250"/>
                      </a:lnTo>
                      <a:lnTo>
                        <a:pt x="14720" y="21446"/>
                      </a:lnTo>
                      <a:lnTo>
                        <a:pt x="12822" y="21572"/>
                      </a:lnTo>
                      <a:lnTo>
                        <a:pt x="10856" y="21600"/>
                      </a:lnTo>
                      <a:lnTo>
                        <a:pt x="8879" y="21572"/>
                      </a:lnTo>
                      <a:lnTo>
                        <a:pt x="6982" y="21446"/>
                      </a:lnTo>
                      <a:lnTo>
                        <a:pt x="5118" y="21250"/>
                      </a:lnTo>
                      <a:lnTo>
                        <a:pt x="3355" y="20983"/>
                      </a:lnTo>
                      <a:lnTo>
                        <a:pt x="1649" y="20647"/>
                      </a:lnTo>
                      <a:lnTo>
                        <a:pt x="0" y="20254"/>
                      </a:lnTo>
                      <a:lnTo>
                        <a:pt x="5468" y="17801"/>
                      </a:lnTo>
                      <a:lnTo>
                        <a:pt x="5784" y="17619"/>
                      </a:lnTo>
                      <a:lnTo>
                        <a:pt x="5999" y="17381"/>
                      </a:lnTo>
                      <a:lnTo>
                        <a:pt x="6179" y="17087"/>
                      </a:lnTo>
                      <a:lnTo>
                        <a:pt x="6259" y="16792"/>
                      </a:lnTo>
                      <a:lnTo>
                        <a:pt x="6394" y="15194"/>
                      </a:lnTo>
                      <a:lnTo>
                        <a:pt x="5626" y="14830"/>
                      </a:lnTo>
                      <a:lnTo>
                        <a:pt x="4948" y="14437"/>
                      </a:lnTo>
                      <a:lnTo>
                        <a:pt x="4338" y="13975"/>
                      </a:lnTo>
                      <a:lnTo>
                        <a:pt x="3807" y="13484"/>
                      </a:lnTo>
                      <a:lnTo>
                        <a:pt x="3355" y="12952"/>
                      </a:lnTo>
                      <a:lnTo>
                        <a:pt x="2982" y="12363"/>
                      </a:lnTo>
                      <a:lnTo>
                        <a:pt x="2689" y="11774"/>
                      </a:lnTo>
                      <a:lnTo>
                        <a:pt x="2429" y="11143"/>
                      </a:lnTo>
                      <a:lnTo>
                        <a:pt x="2259" y="10485"/>
                      </a:lnTo>
                      <a:lnTo>
                        <a:pt x="2135" y="9812"/>
                      </a:lnTo>
                      <a:lnTo>
                        <a:pt x="1672" y="9644"/>
                      </a:lnTo>
                      <a:lnTo>
                        <a:pt x="1277" y="9391"/>
                      </a:lnTo>
                      <a:lnTo>
                        <a:pt x="983" y="9083"/>
                      </a:lnTo>
                      <a:lnTo>
                        <a:pt x="791" y="8718"/>
                      </a:lnTo>
                      <a:lnTo>
                        <a:pt x="712" y="8298"/>
                      </a:lnTo>
                      <a:lnTo>
                        <a:pt x="746" y="7891"/>
                      </a:lnTo>
                      <a:lnTo>
                        <a:pt x="983" y="6938"/>
                      </a:lnTo>
                      <a:lnTo>
                        <a:pt x="1141" y="6518"/>
                      </a:lnTo>
                      <a:lnTo>
                        <a:pt x="1412" y="6153"/>
                      </a:lnTo>
                      <a:lnTo>
                        <a:pt x="1762" y="5845"/>
                      </a:lnTo>
                      <a:lnTo>
                        <a:pt x="2180" y="5565"/>
                      </a:lnTo>
                      <a:lnTo>
                        <a:pt x="2655" y="5354"/>
                      </a:lnTo>
                      <a:lnTo>
                        <a:pt x="2982" y="4527"/>
                      </a:lnTo>
                      <a:lnTo>
                        <a:pt x="3412" y="3771"/>
                      </a:lnTo>
                      <a:lnTo>
                        <a:pt x="3909" y="3070"/>
                      </a:lnTo>
                      <a:lnTo>
                        <a:pt x="4180" y="2719"/>
                      </a:lnTo>
                      <a:lnTo>
                        <a:pt x="4417" y="2453"/>
                      </a:lnTo>
                      <a:lnTo>
                        <a:pt x="4587" y="2257"/>
                      </a:lnTo>
                      <a:lnTo>
                        <a:pt x="4722" y="2089"/>
                      </a:lnTo>
                      <a:lnTo>
                        <a:pt x="4824" y="1920"/>
                      </a:lnTo>
                      <a:lnTo>
                        <a:pt x="4880" y="1752"/>
                      </a:lnTo>
                      <a:lnTo>
                        <a:pt x="4903" y="1528"/>
                      </a:lnTo>
                      <a:lnTo>
                        <a:pt x="4880" y="1262"/>
                      </a:lnTo>
                      <a:lnTo>
                        <a:pt x="4869" y="925"/>
                      </a:lnTo>
                      <a:lnTo>
                        <a:pt x="4801" y="505"/>
                      </a:lnTo>
                      <a:lnTo>
                        <a:pt x="4801" y="140"/>
                      </a:lnTo>
                      <a:lnTo>
                        <a:pt x="4846" y="70"/>
                      </a:lnTo>
                      <a:lnTo>
                        <a:pt x="4948" y="14"/>
                      </a:lnTo>
                      <a:lnTo>
                        <a:pt x="5084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546" name="Group 183"/>
            <p:cNvGrpSpPr/>
            <p:nvPr/>
          </p:nvGrpSpPr>
          <p:grpSpPr>
            <a:xfrm>
              <a:off x="56803" y="1219923"/>
              <a:ext cx="1577601" cy="998420"/>
              <a:chOff x="0" y="0"/>
              <a:chExt cx="1577600" cy="998419"/>
            </a:xfrm>
          </p:grpSpPr>
          <p:grpSp>
            <p:nvGrpSpPr>
              <p:cNvPr id="541" name="Group 184"/>
              <p:cNvGrpSpPr/>
              <p:nvPr/>
            </p:nvGrpSpPr>
            <p:grpSpPr>
              <a:xfrm>
                <a:off x="0" y="360366"/>
                <a:ext cx="1577601" cy="638054"/>
                <a:chOff x="0" y="0"/>
                <a:chExt cx="1577600" cy="638053"/>
              </a:xfrm>
            </p:grpSpPr>
            <p:sp>
              <p:nvSpPr>
                <p:cNvPr id="530" name="Freeform 15"/>
                <p:cNvSpPr/>
                <p:nvPr/>
              </p:nvSpPr>
              <p:spPr>
                <a:xfrm>
                  <a:off x="0" y="-1"/>
                  <a:ext cx="1577601" cy="6380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6" y="851"/>
                      </a:lnTo>
                      <a:lnTo>
                        <a:pt x="91" y="1692"/>
                      </a:lnTo>
                      <a:lnTo>
                        <a:pt x="204" y="2524"/>
                      </a:lnTo>
                      <a:lnTo>
                        <a:pt x="355" y="3337"/>
                      </a:lnTo>
                      <a:lnTo>
                        <a:pt x="552" y="4131"/>
                      </a:lnTo>
                      <a:lnTo>
                        <a:pt x="786" y="4907"/>
                      </a:lnTo>
                      <a:lnTo>
                        <a:pt x="1055" y="5655"/>
                      </a:lnTo>
                      <a:lnTo>
                        <a:pt x="1365" y="6402"/>
                      </a:lnTo>
                      <a:lnTo>
                        <a:pt x="1705" y="7103"/>
                      </a:lnTo>
                      <a:lnTo>
                        <a:pt x="2087" y="7786"/>
                      </a:lnTo>
                      <a:lnTo>
                        <a:pt x="2491" y="8431"/>
                      </a:lnTo>
                      <a:lnTo>
                        <a:pt x="2930" y="9066"/>
                      </a:lnTo>
                      <a:lnTo>
                        <a:pt x="3402" y="9646"/>
                      </a:lnTo>
                      <a:lnTo>
                        <a:pt x="3901" y="10197"/>
                      </a:lnTo>
                      <a:lnTo>
                        <a:pt x="4419" y="10721"/>
                      </a:lnTo>
                      <a:lnTo>
                        <a:pt x="4971" y="11188"/>
                      </a:lnTo>
                      <a:lnTo>
                        <a:pt x="5542" y="11627"/>
                      </a:lnTo>
                      <a:lnTo>
                        <a:pt x="6139" y="12020"/>
                      </a:lnTo>
                      <a:lnTo>
                        <a:pt x="6755" y="12356"/>
                      </a:lnTo>
                      <a:lnTo>
                        <a:pt x="7390" y="12665"/>
                      </a:lnTo>
                      <a:lnTo>
                        <a:pt x="8040" y="12917"/>
                      </a:lnTo>
                      <a:lnTo>
                        <a:pt x="8710" y="13104"/>
                      </a:lnTo>
                      <a:lnTo>
                        <a:pt x="9390" y="13253"/>
                      </a:lnTo>
                      <a:lnTo>
                        <a:pt x="10093" y="13338"/>
                      </a:lnTo>
                      <a:lnTo>
                        <a:pt x="10800" y="13366"/>
                      </a:lnTo>
                      <a:lnTo>
                        <a:pt x="11514" y="13338"/>
                      </a:lnTo>
                      <a:lnTo>
                        <a:pt x="12210" y="13253"/>
                      </a:lnTo>
                      <a:lnTo>
                        <a:pt x="12894" y="13104"/>
                      </a:lnTo>
                      <a:lnTo>
                        <a:pt x="13563" y="12917"/>
                      </a:lnTo>
                      <a:lnTo>
                        <a:pt x="14217" y="12665"/>
                      </a:lnTo>
                      <a:lnTo>
                        <a:pt x="14852" y="12356"/>
                      </a:lnTo>
                      <a:lnTo>
                        <a:pt x="15465" y="12020"/>
                      </a:lnTo>
                      <a:lnTo>
                        <a:pt x="16058" y="11627"/>
                      </a:lnTo>
                      <a:lnTo>
                        <a:pt x="16629" y="11188"/>
                      </a:lnTo>
                      <a:lnTo>
                        <a:pt x="17181" y="10721"/>
                      </a:lnTo>
                      <a:lnTo>
                        <a:pt x="17706" y="10197"/>
                      </a:lnTo>
                      <a:lnTo>
                        <a:pt x="18205" y="9646"/>
                      </a:lnTo>
                      <a:lnTo>
                        <a:pt x="18670" y="9066"/>
                      </a:lnTo>
                      <a:lnTo>
                        <a:pt x="19109" y="8431"/>
                      </a:lnTo>
                      <a:lnTo>
                        <a:pt x="19521" y="7786"/>
                      </a:lnTo>
                      <a:lnTo>
                        <a:pt x="19895" y="7103"/>
                      </a:lnTo>
                      <a:lnTo>
                        <a:pt x="20235" y="6402"/>
                      </a:lnTo>
                      <a:lnTo>
                        <a:pt x="20545" y="5655"/>
                      </a:lnTo>
                      <a:lnTo>
                        <a:pt x="20821" y="4907"/>
                      </a:lnTo>
                      <a:lnTo>
                        <a:pt x="21052" y="4131"/>
                      </a:lnTo>
                      <a:lnTo>
                        <a:pt x="21248" y="3337"/>
                      </a:lnTo>
                      <a:lnTo>
                        <a:pt x="21403" y="2524"/>
                      </a:lnTo>
                      <a:lnTo>
                        <a:pt x="21517" y="1692"/>
                      </a:lnTo>
                      <a:lnTo>
                        <a:pt x="21581" y="851"/>
                      </a:lnTo>
                      <a:lnTo>
                        <a:pt x="21600" y="0"/>
                      </a:lnTo>
                      <a:lnTo>
                        <a:pt x="21600" y="8692"/>
                      </a:lnTo>
                      <a:lnTo>
                        <a:pt x="21581" y="9534"/>
                      </a:lnTo>
                      <a:lnTo>
                        <a:pt x="21517" y="10365"/>
                      </a:lnTo>
                      <a:lnTo>
                        <a:pt x="21403" y="11188"/>
                      </a:lnTo>
                      <a:lnTo>
                        <a:pt x="21248" y="11992"/>
                      </a:lnTo>
                      <a:lnTo>
                        <a:pt x="21052" y="12767"/>
                      </a:lnTo>
                      <a:lnTo>
                        <a:pt x="20821" y="13534"/>
                      </a:lnTo>
                      <a:lnTo>
                        <a:pt x="20545" y="14263"/>
                      </a:lnTo>
                      <a:lnTo>
                        <a:pt x="20235" y="14973"/>
                      </a:lnTo>
                      <a:lnTo>
                        <a:pt x="19895" y="15656"/>
                      </a:lnTo>
                      <a:lnTo>
                        <a:pt x="19521" y="16310"/>
                      </a:lnTo>
                      <a:lnTo>
                        <a:pt x="19109" y="16936"/>
                      </a:lnTo>
                      <a:lnTo>
                        <a:pt x="18670" y="17544"/>
                      </a:lnTo>
                      <a:lnTo>
                        <a:pt x="18205" y="18095"/>
                      </a:lnTo>
                      <a:lnTo>
                        <a:pt x="17706" y="18609"/>
                      </a:lnTo>
                      <a:lnTo>
                        <a:pt x="17181" y="19114"/>
                      </a:lnTo>
                      <a:lnTo>
                        <a:pt x="16629" y="19553"/>
                      </a:lnTo>
                      <a:lnTo>
                        <a:pt x="16058" y="19974"/>
                      </a:lnTo>
                      <a:lnTo>
                        <a:pt x="15465" y="20329"/>
                      </a:lnTo>
                      <a:lnTo>
                        <a:pt x="14852" y="20656"/>
                      </a:lnTo>
                      <a:lnTo>
                        <a:pt x="14217" y="20936"/>
                      </a:lnTo>
                      <a:lnTo>
                        <a:pt x="13563" y="21179"/>
                      </a:lnTo>
                      <a:lnTo>
                        <a:pt x="12894" y="21357"/>
                      </a:lnTo>
                      <a:lnTo>
                        <a:pt x="12210" y="21488"/>
                      </a:lnTo>
                      <a:lnTo>
                        <a:pt x="11514" y="21572"/>
                      </a:lnTo>
                      <a:lnTo>
                        <a:pt x="10800" y="21600"/>
                      </a:lnTo>
                      <a:lnTo>
                        <a:pt x="10093" y="21572"/>
                      </a:lnTo>
                      <a:lnTo>
                        <a:pt x="9390" y="21488"/>
                      </a:lnTo>
                      <a:lnTo>
                        <a:pt x="8710" y="21357"/>
                      </a:lnTo>
                      <a:lnTo>
                        <a:pt x="8040" y="21179"/>
                      </a:lnTo>
                      <a:lnTo>
                        <a:pt x="7390" y="20936"/>
                      </a:lnTo>
                      <a:lnTo>
                        <a:pt x="6755" y="20656"/>
                      </a:lnTo>
                      <a:lnTo>
                        <a:pt x="6139" y="20329"/>
                      </a:lnTo>
                      <a:lnTo>
                        <a:pt x="5542" y="19974"/>
                      </a:lnTo>
                      <a:lnTo>
                        <a:pt x="4971" y="19553"/>
                      </a:lnTo>
                      <a:lnTo>
                        <a:pt x="4419" y="19114"/>
                      </a:lnTo>
                      <a:lnTo>
                        <a:pt x="3901" y="18609"/>
                      </a:lnTo>
                      <a:lnTo>
                        <a:pt x="3402" y="18095"/>
                      </a:lnTo>
                      <a:lnTo>
                        <a:pt x="2930" y="17544"/>
                      </a:lnTo>
                      <a:lnTo>
                        <a:pt x="2491" y="16936"/>
                      </a:lnTo>
                      <a:lnTo>
                        <a:pt x="2087" y="16310"/>
                      </a:lnTo>
                      <a:lnTo>
                        <a:pt x="1705" y="15656"/>
                      </a:lnTo>
                      <a:lnTo>
                        <a:pt x="1365" y="14973"/>
                      </a:lnTo>
                      <a:lnTo>
                        <a:pt x="1055" y="14263"/>
                      </a:lnTo>
                      <a:lnTo>
                        <a:pt x="786" y="13534"/>
                      </a:lnTo>
                      <a:lnTo>
                        <a:pt x="552" y="12767"/>
                      </a:lnTo>
                      <a:lnTo>
                        <a:pt x="355" y="11992"/>
                      </a:lnTo>
                      <a:lnTo>
                        <a:pt x="204" y="11188"/>
                      </a:lnTo>
                      <a:lnTo>
                        <a:pt x="91" y="10365"/>
                      </a:lnTo>
                      <a:lnTo>
                        <a:pt x="26" y="9534"/>
                      </a:lnTo>
                      <a:lnTo>
                        <a:pt x="0" y="86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3175" cap="flat">
                  <a:solidFill>
                    <a:srgbClr val="F6C3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31" name="Freeform 16"/>
                <p:cNvSpPr/>
                <p:nvPr/>
              </p:nvSpPr>
              <p:spPr>
                <a:xfrm>
                  <a:off x="91110" y="182498"/>
                  <a:ext cx="60742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6578" y="1192"/>
                      </a:lnTo>
                      <a:lnTo>
                        <a:pt x="13745" y="2345"/>
                      </a:lnTo>
                      <a:lnTo>
                        <a:pt x="21600" y="3477"/>
                      </a:lnTo>
                      <a:lnTo>
                        <a:pt x="21600" y="21600"/>
                      </a:lnTo>
                      <a:lnTo>
                        <a:pt x="13745" y="20527"/>
                      </a:lnTo>
                      <a:lnTo>
                        <a:pt x="6578" y="19394"/>
                      </a:lnTo>
                      <a:lnTo>
                        <a:pt x="0" y="18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32" name="Freeform 17"/>
                <p:cNvSpPr/>
                <p:nvPr/>
              </p:nvSpPr>
              <p:spPr>
                <a:xfrm>
                  <a:off x="1426301" y="182498"/>
                  <a:ext cx="60466" cy="300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8262"/>
                      </a:lnTo>
                      <a:lnTo>
                        <a:pt x="14893" y="19394"/>
                      </a:lnTo>
                      <a:lnTo>
                        <a:pt x="7693" y="20527"/>
                      </a:lnTo>
                      <a:lnTo>
                        <a:pt x="0" y="21600"/>
                      </a:lnTo>
                      <a:lnTo>
                        <a:pt x="0" y="3477"/>
                      </a:lnTo>
                      <a:lnTo>
                        <a:pt x="7693" y="2345"/>
                      </a:lnTo>
                      <a:lnTo>
                        <a:pt x="14893" y="119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33" name="Freeform 18"/>
                <p:cNvSpPr/>
                <p:nvPr/>
              </p:nvSpPr>
              <p:spPr>
                <a:xfrm>
                  <a:off x="212592" y="268363"/>
                  <a:ext cx="60466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455" y="1137"/>
                      </a:lnTo>
                      <a:lnTo>
                        <a:pt x="21600" y="2274"/>
                      </a:lnTo>
                      <a:lnTo>
                        <a:pt x="21600" y="21600"/>
                      </a:lnTo>
                      <a:lnTo>
                        <a:pt x="10455" y="20570"/>
                      </a:lnTo>
                      <a:lnTo>
                        <a:pt x="0" y="19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34" name="Freeform 19"/>
                <p:cNvSpPr/>
                <p:nvPr/>
              </p:nvSpPr>
              <p:spPr>
                <a:xfrm>
                  <a:off x="1304820" y="268363"/>
                  <a:ext cx="60741" cy="2780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9412"/>
                      </a:lnTo>
                      <a:lnTo>
                        <a:pt x="10996" y="20570"/>
                      </a:lnTo>
                      <a:lnTo>
                        <a:pt x="0" y="21600"/>
                      </a:lnTo>
                      <a:lnTo>
                        <a:pt x="0" y="2274"/>
                      </a:lnTo>
                      <a:lnTo>
                        <a:pt x="10996" y="11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35" name="Freeform 20"/>
                <p:cNvSpPr/>
                <p:nvPr/>
              </p:nvSpPr>
              <p:spPr>
                <a:xfrm>
                  <a:off x="333797" y="321925"/>
                  <a:ext cx="60466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829"/>
                      </a:lnTo>
                      <a:lnTo>
                        <a:pt x="21600" y="1591"/>
                      </a:lnTo>
                      <a:lnTo>
                        <a:pt x="21600" y="21600"/>
                      </a:lnTo>
                      <a:lnTo>
                        <a:pt x="10652" y="20861"/>
                      </a:lnTo>
                      <a:lnTo>
                        <a:pt x="0" y="200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36" name="Freeform 21"/>
                <p:cNvSpPr/>
                <p:nvPr/>
              </p:nvSpPr>
              <p:spPr>
                <a:xfrm>
                  <a:off x="1183614" y="321925"/>
                  <a:ext cx="60190" cy="2661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099"/>
                      </a:lnTo>
                      <a:lnTo>
                        <a:pt x="10998" y="20861"/>
                      </a:lnTo>
                      <a:lnTo>
                        <a:pt x="0" y="21600"/>
                      </a:lnTo>
                      <a:lnTo>
                        <a:pt x="0" y="1591"/>
                      </a:lnTo>
                      <a:lnTo>
                        <a:pt x="10998" y="82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37" name="Freeform 22"/>
                <p:cNvSpPr/>
                <p:nvPr/>
              </p:nvSpPr>
              <p:spPr>
                <a:xfrm>
                  <a:off x="485649" y="364996"/>
                  <a:ext cx="60466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652" y="537"/>
                      </a:lnTo>
                      <a:lnTo>
                        <a:pt x="21600" y="980"/>
                      </a:lnTo>
                      <a:lnTo>
                        <a:pt x="21600" y="21600"/>
                      </a:lnTo>
                      <a:lnTo>
                        <a:pt x="10652" y="21203"/>
                      </a:lnTo>
                      <a:lnTo>
                        <a:pt x="0" y="20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38" name="Freeform 23"/>
                <p:cNvSpPr/>
                <p:nvPr/>
              </p:nvSpPr>
              <p:spPr>
                <a:xfrm>
                  <a:off x="1031763" y="364996"/>
                  <a:ext cx="60741" cy="255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0714"/>
                      </a:lnTo>
                      <a:lnTo>
                        <a:pt x="10898" y="21203"/>
                      </a:lnTo>
                      <a:lnTo>
                        <a:pt x="0" y="21600"/>
                      </a:lnTo>
                      <a:lnTo>
                        <a:pt x="0" y="980"/>
                      </a:lnTo>
                      <a:lnTo>
                        <a:pt x="10898" y="53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39" name="Freeform 24"/>
                <p:cNvSpPr/>
                <p:nvPr/>
              </p:nvSpPr>
              <p:spPr>
                <a:xfrm>
                  <a:off x="667595" y="391501"/>
                  <a:ext cx="60465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49" y="169"/>
                      </a:lnTo>
                      <a:lnTo>
                        <a:pt x="21600" y="290"/>
                      </a:lnTo>
                      <a:lnTo>
                        <a:pt x="21600" y="21600"/>
                      </a:lnTo>
                      <a:lnTo>
                        <a:pt x="10849" y="21527"/>
                      </a:lnTo>
                      <a:lnTo>
                        <a:pt x="0" y="213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40" name="Freeform 25"/>
                <p:cNvSpPr/>
                <p:nvPr/>
              </p:nvSpPr>
              <p:spPr>
                <a:xfrm>
                  <a:off x="849541" y="391501"/>
                  <a:ext cx="61018" cy="246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310"/>
                      </a:lnTo>
                      <a:lnTo>
                        <a:pt x="10751" y="21527"/>
                      </a:lnTo>
                      <a:lnTo>
                        <a:pt x="0" y="21600"/>
                      </a:lnTo>
                      <a:lnTo>
                        <a:pt x="0" y="290"/>
                      </a:lnTo>
                      <a:lnTo>
                        <a:pt x="10751" y="169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48200">
                    <a:alpha val="3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545" name="Group 185"/>
              <p:cNvGrpSpPr/>
              <p:nvPr/>
            </p:nvGrpSpPr>
            <p:grpSpPr>
              <a:xfrm>
                <a:off x="0" y="0"/>
                <a:ext cx="1577601" cy="759811"/>
                <a:chOff x="0" y="0"/>
                <a:chExt cx="1577600" cy="759810"/>
              </a:xfrm>
            </p:grpSpPr>
            <p:sp>
              <p:nvSpPr>
                <p:cNvPr id="542" name="Freeform 26"/>
                <p:cNvSpPr/>
                <p:nvPr/>
              </p:nvSpPr>
              <p:spPr>
                <a:xfrm>
                  <a:off x="0" y="-1"/>
                  <a:ext cx="1577601" cy="7598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484" y="16"/>
                      </a:lnTo>
                      <a:lnTo>
                        <a:pt x="12157" y="71"/>
                      </a:lnTo>
                      <a:lnTo>
                        <a:pt x="12815" y="165"/>
                      </a:lnTo>
                      <a:lnTo>
                        <a:pt x="13461" y="298"/>
                      </a:lnTo>
                      <a:lnTo>
                        <a:pt x="14093" y="463"/>
                      </a:lnTo>
                      <a:lnTo>
                        <a:pt x="14709" y="667"/>
                      </a:lnTo>
                      <a:lnTo>
                        <a:pt x="15298" y="903"/>
                      </a:lnTo>
                      <a:lnTo>
                        <a:pt x="15884" y="1162"/>
                      </a:lnTo>
                      <a:lnTo>
                        <a:pt x="16440" y="1460"/>
                      </a:lnTo>
                      <a:lnTo>
                        <a:pt x="16973" y="1790"/>
                      </a:lnTo>
                      <a:lnTo>
                        <a:pt x="17491" y="2143"/>
                      </a:lnTo>
                      <a:lnTo>
                        <a:pt x="17975" y="2519"/>
                      </a:lnTo>
                      <a:lnTo>
                        <a:pt x="18440" y="2935"/>
                      </a:lnTo>
                      <a:lnTo>
                        <a:pt x="18878" y="3367"/>
                      </a:lnTo>
                      <a:lnTo>
                        <a:pt x="19287" y="3830"/>
                      </a:lnTo>
                      <a:lnTo>
                        <a:pt x="19668" y="4325"/>
                      </a:lnTo>
                      <a:lnTo>
                        <a:pt x="20020" y="4843"/>
                      </a:lnTo>
                      <a:lnTo>
                        <a:pt x="20337" y="5376"/>
                      </a:lnTo>
                      <a:lnTo>
                        <a:pt x="20625" y="5934"/>
                      </a:lnTo>
                      <a:lnTo>
                        <a:pt x="20882" y="6507"/>
                      </a:lnTo>
                      <a:lnTo>
                        <a:pt x="21097" y="7103"/>
                      </a:lnTo>
                      <a:lnTo>
                        <a:pt x="21275" y="7731"/>
                      </a:lnTo>
                      <a:lnTo>
                        <a:pt x="21419" y="8359"/>
                      </a:lnTo>
                      <a:lnTo>
                        <a:pt x="21524" y="9010"/>
                      </a:lnTo>
                      <a:lnTo>
                        <a:pt x="21581" y="9678"/>
                      </a:lnTo>
                      <a:lnTo>
                        <a:pt x="21600" y="10360"/>
                      </a:lnTo>
                      <a:lnTo>
                        <a:pt x="21581" y="11083"/>
                      </a:lnTo>
                      <a:lnTo>
                        <a:pt x="21517" y="11781"/>
                      </a:lnTo>
                      <a:lnTo>
                        <a:pt x="21403" y="12480"/>
                      </a:lnTo>
                      <a:lnTo>
                        <a:pt x="21248" y="13162"/>
                      </a:lnTo>
                      <a:lnTo>
                        <a:pt x="21052" y="13830"/>
                      </a:lnTo>
                      <a:lnTo>
                        <a:pt x="20821" y="14481"/>
                      </a:lnTo>
                      <a:lnTo>
                        <a:pt x="20545" y="15125"/>
                      </a:lnTo>
                      <a:lnTo>
                        <a:pt x="20235" y="15737"/>
                      </a:lnTo>
                      <a:lnTo>
                        <a:pt x="19895" y="16333"/>
                      </a:lnTo>
                      <a:lnTo>
                        <a:pt x="19521" y="16906"/>
                      </a:lnTo>
                      <a:lnTo>
                        <a:pt x="19109" y="17456"/>
                      </a:lnTo>
                      <a:lnTo>
                        <a:pt x="18670" y="17974"/>
                      </a:lnTo>
                      <a:lnTo>
                        <a:pt x="18205" y="18460"/>
                      </a:lnTo>
                      <a:lnTo>
                        <a:pt x="17706" y="18924"/>
                      </a:lnTo>
                      <a:lnTo>
                        <a:pt x="17181" y="19363"/>
                      </a:lnTo>
                      <a:lnTo>
                        <a:pt x="16629" y="19756"/>
                      </a:lnTo>
                      <a:lnTo>
                        <a:pt x="16058" y="20124"/>
                      </a:lnTo>
                      <a:lnTo>
                        <a:pt x="15465" y="20454"/>
                      </a:lnTo>
                      <a:lnTo>
                        <a:pt x="14852" y="20752"/>
                      </a:lnTo>
                      <a:lnTo>
                        <a:pt x="14217" y="20996"/>
                      </a:lnTo>
                      <a:lnTo>
                        <a:pt x="13563" y="21208"/>
                      </a:lnTo>
                      <a:lnTo>
                        <a:pt x="12894" y="21380"/>
                      </a:lnTo>
                      <a:lnTo>
                        <a:pt x="12210" y="21490"/>
                      </a:lnTo>
                      <a:lnTo>
                        <a:pt x="11514" y="21569"/>
                      </a:lnTo>
                      <a:lnTo>
                        <a:pt x="10800" y="21600"/>
                      </a:lnTo>
                      <a:lnTo>
                        <a:pt x="10093" y="21569"/>
                      </a:lnTo>
                      <a:lnTo>
                        <a:pt x="9390" y="21490"/>
                      </a:lnTo>
                      <a:lnTo>
                        <a:pt x="8710" y="21380"/>
                      </a:lnTo>
                      <a:lnTo>
                        <a:pt x="8040" y="21208"/>
                      </a:lnTo>
                      <a:lnTo>
                        <a:pt x="7390" y="20996"/>
                      </a:lnTo>
                      <a:lnTo>
                        <a:pt x="6755" y="20752"/>
                      </a:lnTo>
                      <a:lnTo>
                        <a:pt x="6139" y="20454"/>
                      </a:lnTo>
                      <a:lnTo>
                        <a:pt x="5542" y="20124"/>
                      </a:lnTo>
                      <a:lnTo>
                        <a:pt x="4971" y="19756"/>
                      </a:lnTo>
                      <a:lnTo>
                        <a:pt x="4419" y="19363"/>
                      </a:lnTo>
                      <a:lnTo>
                        <a:pt x="3901" y="18924"/>
                      </a:lnTo>
                      <a:lnTo>
                        <a:pt x="3402" y="18460"/>
                      </a:lnTo>
                      <a:lnTo>
                        <a:pt x="2930" y="17974"/>
                      </a:lnTo>
                      <a:lnTo>
                        <a:pt x="2491" y="17456"/>
                      </a:lnTo>
                      <a:lnTo>
                        <a:pt x="2087" y="16906"/>
                      </a:lnTo>
                      <a:lnTo>
                        <a:pt x="1705" y="16333"/>
                      </a:lnTo>
                      <a:lnTo>
                        <a:pt x="1365" y="15737"/>
                      </a:lnTo>
                      <a:lnTo>
                        <a:pt x="1055" y="15125"/>
                      </a:lnTo>
                      <a:lnTo>
                        <a:pt x="786" y="14481"/>
                      </a:lnTo>
                      <a:lnTo>
                        <a:pt x="552" y="13830"/>
                      </a:lnTo>
                      <a:lnTo>
                        <a:pt x="355" y="13162"/>
                      </a:lnTo>
                      <a:lnTo>
                        <a:pt x="204" y="12480"/>
                      </a:lnTo>
                      <a:lnTo>
                        <a:pt x="91" y="11781"/>
                      </a:lnTo>
                      <a:lnTo>
                        <a:pt x="26" y="11083"/>
                      </a:lnTo>
                      <a:lnTo>
                        <a:pt x="0" y="10360"/>
                      </a:lnTo>
                      <a:lnTo>
                        <a:pt x="19" y="9678"/>
                      </a:lnTo>
                      <a:lnTo>
                        <a:pt x="87" y="9010"/>
                      </a:lnTo>
                      <a:lnTo>
                        <a:pt x="189" y="8359"/>
                      </a:lnTo>
                      <a:lnTo>
                        <a:pt x="329" y="7731"/>
                      </a:lnTo>
                      <a:lnTo>
                        <a:pt x="510" y="7103"/>
                      </a:lnTo>
                      <a:lnTo>
                        <a:pt x="730" y="6507"/>
                      </a:lnTo>
                      <a:lnTo>
                        <a:pt x="975" y="5934"/>
                      </a:lnTo>
                      <a:lnTo>
                        <a:pt x="1266" y="5376"/>
                      </a:lnTo>
                      <a:lnTo>
                        <a:pt x="1588" y="4843"/>
                      </a:lnTo>
                      <a:lnTo>
                        <a:pt x="1935" y="4325"/>
                      </a:lnTo>
                      <a:lnTo>
                        <a:pt x="2313" y="3830"/>
                      </a:lnTo>
                      <a:lnTo>
                        <a:pt x="2729" y="3367"/>
                      </a:lnTo>
                      <a:lnTo>
                        <a:pt x="3160" y="2935"/>
                      </a:lnTo>
                      <a:lnTo>
                        <a:pt x="3625" y="2519"/>
                      </a:lnTo>
                      <a:lnTo>
                        <a:pt x="4117" y="2143"/>
                      </a:lnTo>
                      <a:lnTo>
                        <a:pt x="4631" y="1790"/>
                      </a:lnTo>
                      <a:lnTo>
                        <a:pt x="5168" y="1460"/>
                      </a:lnTo>
                      <a:lnTo>
                        <a:pt x="5723" y="1162"/>
                      </a:lnTo>
                      <a:lnTo>
                        <a:pt x="6302" y="903"/>
                      </a:lnTo>
                      <a:lnTo>
                        <a:pt x="6899" y="667"/>
                      </a:lnTo>
                      <a:lnTo>
                        <a:pt x="7507" y="463"/>
                      </a:lnTo>
                      <a:lnTo>
                        <a:pt x="8146" y="298"/>
                      </a:lnTo>
                      <a:lnTo>
                        <a:pt x="8789" y="165"/>
                      </a:lnTo>
                      <a:lnTo>
                        <a:pt x="9450" y="71"/>
                      </a:lnTo>
                      <a:lnTo>
                        <a:pt x="10120" y="16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43" name="Freeform 27"/>
                <p:cNvSpPr/>
                <p:nvPr/>
              </p:nvSpPr>
              <p:spPr>
                <a:xfrm>
                  <a:off x="121205" y="91111"/>
                  <a:ext cx="1335191" cy="545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1662" y="44"/>
                      </a:lnTo>
                      <a:lnTo>
                        <a:pt x="12488" y="131"/>
                      </a:lnTo>
                      <a:lnTo>
                        <a:pt x="13297" y="306"/>
                      </a:lnTo>
                      <a:lnTo>
                        <a:pt x="14065" y="535"/>
                      </a:lnTo>
                      <a:lnTo>
                        <a:pt x="14793" y="819"/>
                      </a:lnTo>
                      <a:lnTo>
                        <a:pt x="15494" y="1158"/>
                      </a:lnTo>
                      <a:lnTo>
                        <a:pt x="16164" y="1541"/>
                      </a:lnTo>
                      <a:lnTo>
                        <a:pt x="16790" y="1978"/>
                      </a:lnTo>
                      <a:lnTo>
                        <a:pt x="17388" y="2447"/>
                      </a:lnTo>
                      <a:lnTo>
                        <a:pt x="17951" y="2939"/>
                      </a:lnTo>
                      <a:lnTo>
                        <a:pt x="18473" y="3474"/>
                      </a:lnTo>
                      <a:lnTo>
                        <a:pt x="18960" y="4042"/>
                      </a:lnTo>
                      <a:lnTo>
                        <a:pt x="19402" y="4632"/>
                      </a:lnTo>
                      <a:lnTo>
                        <a:pt x="19813" y="5244"/>
                      </a:lnTo>
                      <a:lnTo>
                        <a:pt x="20175" y="5845"/>
                      </a:lnTo>
                      <a:lnTo>
                        <a:pt x="20510" y="6479"/>
                      </a:lnTo>
                      <a:lnTo>
                        <a:pt x="20787" y="7124"/>
                      </a:lnTo>
                      <a:lnTo>
                        <a:pt x="21037" y="7746"/>
                      </a:lnTo>
                      <a:lnTo>
                        <a:pt x="21238" y="8391"/>
                      </a:lnTo>
                      <a:lnTo>
                        <a:pt x="21395" y="9014"/>
                      </a:lnTo>
                      <a:lnTo>
                        <a:pt x="21511" y="9647"/>
                      </a:lnTo>
                      <a:lnTo>
                        <a:pt x="21578" y="10237"/>
                      </a:lnTo>
                      <a:lnTo>
                        <a:pt x="21600" y="10816"/>
                      </a:lnTo>
                      <a:lnTo>
                        <a:pt x="21578" y="11406"/>
                      </a:lnTo>
                      <a:lnTo>
                        <a:pt x="21511" y="12018"/>
                      </a:lnTo>
                      <a:lnTo>
                        <a:pt x="21395" y="12619"/>
                      </a:lnTo>
                      <a:lnTo>
                        <a:pt x="21238" y="13253"/>
                      </a:lnTo>
                      <a:lnTo>
                        <a:pt x="21037" y="13876"/>
                      </a:lnTo>
                      <a:lnTo>
                        <a:pt x="20787" y="14520"/>
                      </a:lnTo>
                      <a:lnTo>
                        <a:pt x="20510" y="15143"/>
                      </a:lnTo>
                      <a:lnTo>
                        <a:pt x="20175" y="15777"/>
                      </a:lnTo>
                      <a:lnTo>
                        <a:pt x="19813" y="16399"/>
                      </a:lnTo>
                      <a:lnTo>
                        <a:pt x="19402" y="16989"/>
                      </a:lnTo>
                      <a:lnTo>
                        <a:pt x="18960" y="17579"/>
                      </a:lnTo>
                      <a:lnTo>
                        <a:pt x="18473" y="18126"/>
                      </a:lnTo>
                      <a:lnTo>
                        <a:pt x="17951" y="18683"/>
                      </a:lnTo>
                      <a:lnTo>
                        <a:pt x="17388" y="19175"/>
                      </a:lnTo>
                      <a:lnTo>
                        <a:pt x="16790" y="19644"/>
                      </a:lnTo>
                      <a:lnTo>
                        <a:pt x="16164" y="20059"/>
                      </a:lnTo>
                      <a:lnTo>
                        <a:pt x="15494" y="20442"/>
                      </a:lnTo>
                      <a:lnTo>
                        <a:pt x="14793" y="20781"/>
                      </a:lnTo>
                      <a:lnTo>
                        <a:pt x="14065" y="21076"/>
                      </a:lnTo>
                      <a:lnTo>
                        <a:pt x="13297" y="21294"/>
                      </a:lnTo>
                      <a:lnTo>
                        <a:pt x="12488" y="21469"/>
                      </a:lnTo>
                      <a:lnTo>
                        <a:pt x="11662" y="21567"/>
                      </a:lnTo>
                      <a:lnTo>
                        <a:pt x="10800" y="21600"/>
                      </a:lnTo>
                      <a:lnTo>
                        <a:pt x="9942" y="21567"/>
                      </a:lnTo>
                      <a:lnTo>
                        <a:pt x="9112" y="21469"/>
                      </a:lnTo>
                      <a:lnTo>
                        <a:pt x="8312" y="21294"/>
                      </a:lnTo>
                      <a:lnTo>
                        <a:pt x="7548" y="21076"/>
                      </a:lnTo>
                      <a:lnTo>
                        <a:pt x="6811" y="20781"/>
                      </a:lnTo>
                      <a:lnTo>
                        <a:pt x="6115" y="20442"/>
                      </a:lnTo>
                      <a:lnTo>
                        <a:pt x="5440" y="20059"/>
                      </a:lnTo>
                      <a:lnTo>
                        <a:pt x="4810" y="19644"/>
                      </a:lnTo>
                      <a:lnTo>
                        <a:pt x="4216" y="19175"/>
                      </a:lnTo>
                      <a:lnTo>
                        <a:pt x="3658" y="18683"/>
                      </a:lnTo>
                      <a:lnTo>
                        <a:pt x="3131" y="18126"/>
                      </a:lnTo>
                      <a:lnTo>
                        <a:pt x="2649" y="17579"/>
                      </a:lnTo>
                      <a:lnTo>
                        <a:pt x="2202" y="16989"/>
                      </a:lnTo>
                      <a:lnTo>
                        <a:pt x="1791" y="16399"/>
                      </a:lnTo>
                      <a:lnTo>
                        <a:pt x="1425" y="15777"/>
                      </a:lnTo>
                      <a:lnTo>
                        <a:pt x="1099" y="15143"/>
                      </a:lnTo>
                      <a:lnTo>
                        <a:pt x="813" y="14520"/>
                      </a:lnTo>
                      <a:lnTo>
                        <a:pt x="567" y="13876"/>
                      </a:lnTo>
                      <a:lnTo>
                        <a:pt x="362" y="13253"/>
                      </a:lnTo>
                      <a:lnTo>
                        <a:pt x="210" y="12619"/>
                      </a:lnTo>
                      <a:lnTo>
                        <a:pt x="94" y="12018"/>
                      </a:lnTo>
                      <a:lnTo>
                        <a:pt x="22" y="11406"/>
                      </a:lnTo>
                      <a:lnTo>
                        <a:pt x="0" y="10816"/>
                      </a:lnTo>
                      <a:lnTo>
                        <a:pt x="22" y="10237"/>
                      </a:lnTo>
                      <a:lnTo>
                        <a:pt x="94" y="9647"/>
                      </a:lnTo>
                      <a:lnTo>
                        <a:pt x="210" y="9014"/>
                      </a:lnTo>
                      <a:lnTo>
                        <a:pt x="362" y="8391"/>
                      </a:lnTo>
                      <a:lnTo>
                        <a:pt x="567" y="7746"/>
                      </a:lnTo>
                      <a:lnTo>
                        <a:pt x="813" y="7124"/>
                      </a:lnTo>
                      <a:lnTo>
                        <a:pt x="1099" y="6479"/>
                      </a:lnTo>
                      <a:lnTo>
                        <a:pt x="1425" y="5845"/>
                      </a:lnTo>
                      <a:lnTo>
                        <a:pt x="1791" y="5244"/>
                      </a:lnTo>
                      <a:lnTo>
                        <a:pt x="2202" y="4632"/>
                      </a:lnTo>
                      <a:lnTo>
                        <a:pt x="2649" y="4042"/>
                      </a:lnTo>
                      <a:lnTo>
                        <a:pt x="3131" y="3474"/>
                      </a:lnTo>
                      <a:lnTo>
                        <a:pt x="3658" y="2939"/>
                      </a:lnTo>
                      <a:lnTo>
                        <a:pt x="4216" y="2447"/>
                      </a:lnTo>
                      <a:lnTo>
                        <a:pt x="4810" y="1978"/>
                      </a:lnTo>
                      <a:lnTo>
                        <a:pt x="5440" y="1541"/>
                      </a:lnTo>
                      <a:lnTo>
                        <a:pt x="6115" y="1158"/>
                      </a:lnTo>
                      <a:lnTo>
                        <a:pt x="6811" y="819"/>
                      </a:lnTo>
                      <a:lnTo>
                        <a:pt x="7548" y="535"/>
                      </a:lnTo>
                      <a:lnTo>
                        <a:pt x="8312" y="306"/>
                      </a:lnTo>
                      <a:lnTo>
                        <a:pt x="9112" y="131"/>
                      </a:lnTo>
                      <a:lnTo>
                        <a:pt x="9942" y="44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E8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44" name="Freeform 28"/>
                <p:cNvSpPr/>
                <p:nvPr/>
              </p:nvSpPr>
              <p:spPr>
                <a:xfrm>
                  <a:off x="515743" y="212592"/>
                  <a:ext cx="527893" cy="425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084" y="0"/>
                      </a:moveTo>
                      <a:lnTo>
                        <a:pt x="5174" y="42"/>
                      </a:lnTo>
                      <a:lnTo>
                        <a:pt x="5468" y="266"/>
                      </a:lnTo>
                      <a:lnTo>
                        <a:pt x="5829" y="477"/>
                      </a:lnTo>
                      <a:lnTo>
                        <a:pt x="6259" y="701"/>
                      </a:lnTo>
                      <a:lnTo>
                        <a:pt x="6982" y="967"/>
                      </a:lnTo>
                      <a:lnTo>
                        <a:pt x="7750" y="1163"/>
                      </a:lnTo>
                      <a:lnTo>
                        <a:pt x="8563" y="1290"/>
                      </a:lnTo>
                      <a:lnTo>
                        <a:pt x="9410" y="1332"/>
                      </a:lnTo>
                      <a:lnTo>
                        <a:pt x="10269" y="1304"/>
                      </a:lnTo>
                      <a:lnTo>
                        <a:pt x="10856" y="1304"/>
                      </a:lnTo>
                      <a:lnTo>
                        <a:pt x="11896" y="1332"/>
                      </a:lnTo>
                      <a:lnTo>
                        <a:pt x="12879" y="1388"/>
                      </a:lnTo>
                      <a:lnTo>
                        <a:pt x="13782" y="1500"/>
                      </a:lnTo>
                      <a:lnTo>
                        <a:pt x="14641" y="1696"/>
                      </a:lnTo>
                      <a:lnTo>
                        <a:pt x="15432" y="1920"/>
                      </a:lnTo>
                      <a:lnTo>
                        <a:pt x="16155" y="2215"/>
                      </a:lnTo>
                      <a:lnTo>
                        <a:pt x="16821" y="2551"/>
                      </a:lnTo>
                      <a:lnTo>
                        <a:pt x="17409" y="2986"/>
                      </a:lnTo>
                      <a:lnTo>
                        <a:pt x="17940" y="3448"/>
                      </a:lnTo>
                      <a:lnTo>
                        <a:pt x="18392" y="4009"/>
                      </a:lnTo>
                      <a:lnTo>
                        <a:pt x="18776" y="4640"/>
                      </a:lnTo>
                      <a:lnTo>
                        <a:pt x="19092" y="5354"/>
                      </a:lnTo>
                      <a:lnTo>
                        <a:pt x="19567" y="5551"/>
                      </a:lnTo>
                      <a:lnTo>
                        <a:pt x="19973" y="5845"/>
                      </a:lnTo>
                      <a:lnTo>
                        <a:pt x="20323" y="6153"/>
                      </a:lnTo>
                      <a:lnTo>
                        <a:pt x="20606" y="6518"/>
                      </a:lnTo>
                      <a:lnTo>
                        <a:pt x="20753" y="6910"/>
                      </a:lnTo>
                      <a:lnTo>
                        <a:pt x="20990" y="7863"/>
                      </a:lnTo>
                      <a:lnTo>
                        <a:pt x="21035" y="8298"/>
                      </a:lnTo>
                      <a:lnTo>
                        <a:pt x="20956" y="8718"/>
                      </a:lnTo>
                      <a:lnTo>
                        <a:pt x="20753" y="9083"/>
                      </a:lnTo>
                      <a:lnTo>
                        <a:pt x="20459" y="9391"/>
                      </a:lnTo>
                      <a:lnTo>
                        <a:pt x="20075" y="9644"/>
                      </a:lnTo>
                      <a:lnTo>
                        <a:pt x="19600" y="9812"/>
                      </a:lnTo>
                      <a:lnTo>
                        <a:pt x="19487" y="10485"/>
                      </a:lnTo>
                      <a:lnTo>
                        <a:pt x="19307" y="11143"/>
                      </a:lnTo>
                      <a:lnTo>
                        <a:pt x="19069" y="11774"/>
                      </a:lnTo>
                      <a:lnTo>
                        <a:pt x="18764" y="12363"/>
                      </a:lnTo>
                      <a:lnTo>
                        <a:pt x="18392" y="12952"/>
                      </a:lnTo>
                      <a:lnTo>
                        <a:pt x="17940" y="13484"/>
                      </a:lnTo>
                      <a:lnTo>
                        <a:pt x="17409" y="13975"/>
                      </a:lnTo>
                      <a:lnTo>
                        <a:pt x="16799" y="14437"/>
                      </a:lnTo>
                      <a:lnTo>
                        <a:pt x="16110" y="14830"/>
                      </a:lnTo>
                      <a:lnTo>
                        <a:pt x="15353" y="15194"/>
                      </a:lnTo>
                      <a:lnTo>
                        <a:pt x="15488" y="16792"/>
                      </a:lnTo>
                      <a:lnTo>
                        <a:pt x="15567" y="17115"/>
                      </a:lnTo>
                      <a:lnTo>
                        <a:pt x="15726" y="17381"/>
                      </a:lnTo>
                      <a:lnTo>
                        <a:pt x="15951" y="17619"/>
                      </a:lnTo>
                      <a:lnTo>
                        <a:pt x="16245" y="17815"/>
                      </a:lnTo>
                      <a:lnTo>
                        <a:pt x="21600" y="20310"/>
                      </a:lnTo>
                      <a:lnTo>
                        <a:pt x="19996" y="20675"/>
                      </a:lnTo>
                      <a:lnTo>
                        <a:pt x="18290" y="20983"/>
                      </a:lnTo>
                      <a:lnTo>
                        <a:pt x="16539" y="21250"/>
                      </a:lnTo>
                      <a:lnTo>
                        <a:pt x="14720" y="21446"/>
                      </a:lnTo>
                      <a:lnTo>
                        <a:pt x="12822" y="21572"/>
                      </a:lnTo>
                      <a:lnTo>
                        <a:pt x="10856" y="21600"/>
                      </a:lnTo>
                      <a:lnTo>
                        <a:pt x="8879" y="21572"/>
                      </a:lnTo>
                      <a:lnTo>
                        <a:pt x="6982" y="21446"/>
                      </a:lnTo>
                      <a:lnTo>
                        <a:pt x="5118" y="21250"/>
                      </a:lnTo>
                      <a:lnTo>
                        <a:pt x="3355" y="20983"/>
                      </a:lnTo>
                      <a:lnTo>
                        <a:pt x="1649" y="20647"/>
                      </a:lnTo>
                      <a:lnTo>
                        <a:pt x="0" y="20254"/>
                      </a:lnTo>
                      <a:lnTo>
                        <a:pt x="5468" y="17801"/>
                      </a:lnTo>
                      <a:lnTo>
                        <a:pt x="5784" y="17619"/>
                      </a:lnTo>
                      <a:lnTo>
                        <a:pt x="5999" y="17381"/>
                      </a:lnTo>
                      <a:lnTo>
                        <a:pt x="6179" y="17087"/>
                      </a:lnTo>
                      <a:lnTo>
                        <a:pt x="6259" y="16792"/>
                      </a:lnTo>
                      <a:lnTo>
                        <a:pt x="6394" y="15194"/>
                      </a:lnTo>
                      <a:lnTo>
                        <a:pt x="5626" y="14830"/>
                      </a:lnTo>
                      <a:lnTo>
                        <a:pt x="4948" y="14437"/>
                      </a:lnTo>
                      <a:lnTo>
                        <a:pt x="4338" y="13975"/>
                      </a:lnTo>
                      <a:lnTo>
                        <a:pt x="3807" y="13484"/>
                      </a:lnTo>
                      <a:lnTo>
                        <a:pt x="3355" y="12952"/>
                      </a:lnTo>
                      <a:lnTo>
                        <a:pt x="2982" y="12363"/>
                      </a:lnTo>
                      <a:lnTo>
                        <a:pt x="2689" y="11774"/>
                      </a:lnTo>
                      <a:lnTo>
                        <a:pt x="2429" y="11143"/>
                      </a:lnTo>
                      <a:lnTo>
                        <a:pt x="2259" y="10485"/>
                      </a:lnTo>
                      <a:lnTo>
                        <a:pt x="2135" y="9812"/>
                      </a:lnTo>
                      <a:lnTo>
                        <a:pt x="1672" y="9644"/>
                      </a:lnTo>
                      <a:lnTo>
                        <a:pt x="1277" y="9391"/>
                      </a:lnTo>
                      <a:lnTo>
                        <a:pt x="983" y="9083"/>
                      </a:lnTo>
                      <a:lnTo>
                        <a:pt x="791" y="8718"/>
                      </a:lnTo>
                      <a:lnTo>
                        <a:pt x="712" y="8298"/>
                      </a:lnTo>
                      <a:lnTo>
                        <a:pt x="746" y="7891"/>
                      </a:lnTo>
                      <a:lnTo>
                        <a:pt x="983" y="6938"/>
                      </a:lnTo>
                      <a:lnTo>
                        <a:pt x="1141" y="6518"/>
                      </a:lnTo>
                      <a:lnTo>
                        <a:pt x="1412" y="6153"/>
                      </a:lnTo>
                      <a:lnTo>
                        <a:pt x="1762" y="5845"/>
                      </a:lnTo>
                      <a:lnTo>
                        <a:pt x="2180" y="5565"/>
                      </a:lnTo>
                      <a:lnTo>
                        <a:pt x="2655" y="5354"/>
                      </a:lnTo>
                      <a:lnTo>
                        <a:pt x="2982" y="4527"/>
                      </a:lnTo>
                      <a:lnTo>
                        <a:pt x="3412" y="3771"/>
                      </a:lnTo>
                      <a:lnTo>
                        <a:pt x="3909" y="3070"/>
                      </a:lnTo>
                      <a:lnTo>
                        <a:pt x="4180" y="2719"/>
                      </a:lnTo>
                      <a:lnTo>
                        <a:pt x="4417" y="2453"/>
                      </a:lnTo>
                      <a:lnTo>
                        <a:pt x="4587" y="2257"/>
                      </a:lnTo>
                      <a:lnTo>
                        <a:pt x="4722" y="2089"/>
                      </a:lnTo>
                      <a:lnTo>
                        <a:pt x="4824" y="1920"/>
                      </a:lnTo>
                      <a:lnTo>
                        <a:pt x="4880" y="1752"/>
                      </a:lnTo>
                      <a:lnTo>
                        <a:pt x="4903" y="1528"/>
                      </a:lnTo>
                      <a:lnTo>
                        <a:pt x="4880" y="1262"/>
                      </a:lnTo>
                      <a:lnTo>
                        <a:pt x="4869" y="925"/>
                      </a:lnTo>
                      <a:lnTo>
                        <a:pt x="4801" y="505"/>
                      </a:lnTo>
                      <a:lnTo>
                        <a:pt x="4801" y="140"/>
                      </a:lnTo>
                      <a:lnTo>
                        <a:pt x="4846" y="70"/>
                      </a:lnTo>
                      <a:lnTo>
                        <a:pt x="4948" y="14"/>
                      </a:lnTo>
                      <a:lnTo>
                        <a:pt x="5084" y="0"/>
                      </a:lnTo>
                      <a:close/>
                    </a:path>
                  </a:pathLst>
                </a:custGeom>
                <a:solidFill>
                  <a:srgbClr val="F6C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554" name="Group 172"/>
            <p:cNvGrpSpPr/>
            <p:nvPr/>
          </p:nvGrpSpPr>
          <p:grpSpPr>
            <a:xfrm>
              <a:off x="-1" y="-1"/>
              <a:ext cx="1634407" cy="1655204"/>
              <a:chOff x="0" y="0"/>
              <a:chExt cx="1634406" cy="1655202"/>
            </a:xfrm>
          </p:grpSpPr>
          <p:grpSp>
            <p:nvGrpSpPr>
              <p:cNvPr id="552" name="Group 173"/>
              <p:cNvGrpSpPr/>
              <p:nvPr/>
            </p:nvGrpSpPr>
            <p:grpSpPr>
              <a:xfrm>
                <a:off x="-1" y="0"/>
                <a:ext cx="1634407" cy="1583596"/>
                <a:chOff x="0" y="0"/>
                <a:chExt cx="1634405" cy="1583595"/>
              </a:xfrm>
            </p:grpSpPr>
            <p:sp>
              <p:nvSpPr>
                <p:cNvPr id="547" name="Freeform 175"/>
                <p:cNvSpPr/>
                <p:nvPr/>
              </p:nvSpPr>
              <p:spPr>
                <a:xfrm>
                  <a:off x="489268" y="33254"/>
                  <a:ext cx="328084" cy="2553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4807" y="0"/>
                      </a:lnTo>
                      <a:lnTo>
                        <a:pt x="6165" y="67"/>
                      </a:lnTo>
                      <a:lnTo>
                        <a:pt x="7524" y="282"/>
                      </a:lnTo>
                      <a:lnTo>
                        <a:pt x="8830" y="631"/>
                      </a:lnTo>
                      <a:lnTo>
                        <a:pt x="10105" y="1087"/>
                      </a:lnTo>
                      <a:lnTo>
                        <a:pt x="11328" y="1691"/>
                      </a:lnTo>
                      <a:lnTo>
                        <a:pt x="12519" y="2403"/>
                      </a:lnTo>
                      <a:lnTo>
                        <a:pt x="13637" y="3235"/>
                      </a:lnTo>
                      <a:lnTo>
                        <a:pt x="14713" y="4162"/>
                      </a:lnTo>
                      <a:lnTo>
                        <a:pt x="15717" y="5195"/>
                      </a:lnTo>
                      <a:lnTo>
                        <a:pt x="16668" y="6323"/>
                      </a:lnTo>
                      <a:lnTo>
                        <a:pt x="17556" y="7531"/>
                      </a:lnTo>
                      <a:lnTo>
                        <a:pt x="18350" y="8847"/>
                      </a:lnTo>
                      <a:lnTo>
                        <a:pt x="19071" y="10216"/>
                      </a:lnTo>
                      <a:lnTo>
                        <a:pt x="19709" y="11679"/>
                      </a:lnTo>
                      <a:lnTo>
                        <a:pt x="20283" y="13183"/>
                      </a:lnTo>
                      <a:lnTo>
                        <a:pt x="20733" y="14767"/>
                      </a:lnTo>
                      <a:lnTo>
                        <a:pt x="21109" y="16418"/>
                      </a:lnTo>
                      <a:lnTo>
                        <a:pt x="21381" y="18096"/>
                      </a:lnTo>
                      <a:lnTo>
                        <a:pt x="21548" y="19828"/>
                      </a:lnTo>
                      <a:lnTo>
                        <a:pt x="21600" y="21600"/>
                      </a:lnTo>
                      <a:lnTo>
                        <a:pt x="16793" y="21600"/>
                      </a:lnTo>
                      <a:lnTo>
                        <a:pt x="15414" y="21533"/>
                      </a:lnTo>
                      <a:lnTo>
                        <a:pt x="14076" y="21305"/>
                      </a:lnTo>
                      <a:lnTo>
                        <a:pt x="12749" y="20969"/>
                      </a:lnTo>
                      <a:lnTo>
                        <a:pt x="11484" y="20499"/>
                      </a:lnTo>
                      <a:lnTo>
                        <a:pt x="10251" y="19895"/>
                      </a:lnTo>
                      <a:lnTo>
                        <a:pt x="9081" y="19197"/>
                      </a:lnTo>
                      <a:lnTo>
                        <a:pt x="7942" y="18365"/>
                      </a:lnTo>
                      <a:lnTo>
                        <a:pt x="6866" y="17438"/>
                      </a:lnTo>
                      <a:lnTo>
                        <a:pt x="5862" y="16391"/>
                      </a:lnTo>
                      <a:lnTo>
                        <a:pt x="4922" y="15277"/>
                      </a:lnTo>
                      <a:lnTo>
                        <a:pt x="4044" y="14055"/>
                      </a:lnTo>
                      <a:lnTo>
                        <a:pt x="3229" y="12740"/>
                      </a:lnTo>
                      <a:lnTo>
                        <a:pt x="2518" y="11384"/>
                      </a:lnTo>
                      <a:lnTo>
                        <a:pt x="1871" y="9921"/>
                      </a:lnTo>
                      <a:lnTo>
                        <a:pt x="1327" y="8417"/>
                      </a:lnTo>
                      <a:lnTo>
                        <a:pt x="846" y="6833"/>
                      </a:lnTo>
                      <a:lnTo>
                        <a:pt x="491" y="5182"/>
                      </a:lnTo>
                      <a:lnTo>
                        <a:pt x="230" y="3504"/>
                      </a:lnTo>
                      <a:lnTo>
                        <a:pt x="52" y="17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7E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48" name="Freeform 176"/>
                <p:cNvSpPr/>
                <p:nvPr/>
              </p:nvSpPr>
              <p:spPr>
                <a:xfrm>
                  <a:off x="-1" y="492906"/>
                  <a:ext cx="817352" cy="681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604" y="0"/>
                      </a:lnTo>
                      <a:lnTo>
                        <a:pt x="4897" y="66"/>
                      </a:lnTo>
                      <a:lnTo>
                        <a:pt x="6158" y="216"/>
                      </a:lnTo>
                      <a:lnTo>
                        <a:pt x="7380" y="479"/>
                      </a:lnTo>
                      <a:lnTo>
                        <a:pt x="8579" y="845"/>
                      </a:lnTo>
                      <a:lnTo>
                        <a:pt x="9762" y="1296"/>
                      </a:lnTo>
                      <a:lnTo>
                        <a:pt x="10898" y="1850"/>
                      </a:lnTo>
                      <a:lnTo>
                        <a:pt x="11987" y="2479"/>
                      </a:lnTo>
                      <a:lnTo>
                        <a:pt x="13037" y="3202"/>
                      </a:lnTo>
                      <a:lnTo>
                        <a:pt x="14032" y="4001"/>
                      </a:lnTo>
                      <a:lnTo>
                        <a:pt x="14995" y="4883"/>
                      </a:lnTo>
                      <a:lnTo>
                        <a:pt x="15904" y="5832"/>
                      </a:lnTo>
                      <a:lnTo>
                        <a:pt x="16735" y="6837"/>
                      </a:lnTo>
                      <a:lnTo>
                        <a:pt x="17534" y="7926"/>
                      </a:lnTo>
                      <a:lnTo>
                        <a:pt x="18270" y="9091"/>
                      </a:lnTo>
                      <a:lnTo>
                        <a:pt x="18936" y="10274"/>
                      </a:lnTo>
                      <a:lnTo>
                        <a:pt x="19532" y="11542"/>
                      </a:lnTo>
                      <a:lnTo>
                        <a:pt x="20057" y="12847"/>
                      </a:lnTo>
                      <a:lnTo>
                        <a:pt x="20511" y="14209"/>
                      </a:lnTo>
                      <a:lnTo>
                        <a:pt x="20895" y="15627"/>
                      </a:lnTo>
                      <a:lnTo>
                        <a:pt x="21193" y="17073"/>
                      </a:lnTo>
                      <a:lnTo>
                        <a:pt x="21420" y="18538"/>
                      </a:lnTo>
                      <a:lnTo>
                        <a:pt x="21545" y="20050"/>
                      </a:lnTo>
                      <a:lnTo>
                        <a:pt x="21600" y="21600"/>
                      </a:lnTo>
                      <a:lnTo>
                        <a:pt x="17996" y="21600"/>
                      </a:lnTo>
                      <a:lnTo>
                        <a:pt x="16711" y="21544"/>
                      </a:lnTo>
                      <a:lnTo>
                        <a:pt x="15450" y="21375"/>
                      </a:lnTo>
                      <a:lnTo>
                        <a:pt x="14212" y="21121"/>
                      </a:lnTo>
                      <a:lnTo>
                        <a:pt x="13021" y="20764"/>
                      </a:lnTo>
                      <a:lnTo>
                        <a:pt x="11846" y="20304"/>
                      </a:lnTo>
                      <a:lnTo>
                        <a:pt x="10710" y="19759"/>
                      </a:lnTo>
                      <a:lnTo>
                        <a:pt x="9621" y="19111"/>
                      </a:lnTo>
                      <a:lnTo>
                        <a:pt x="8571" y="18398"/>
                      </a:lnTo>
                      <a:lnTo>
                        <a:pt x="7560" y="17599"/>
                      </a:lnTo>
                      <a:lnTo>
                        <a:pt x="6612" y="16726"/>
                      </a:lnTo>
                      <a:lnTo>
                        <a:pt x="5704" y="15777"/>
                      </a:lnTo>
                      <a:lnTo>
                        <a:pt x="4850" y="14754"/>
                      </a:lnTo>
                      <a:lnTo>
                        <a:pt x="4074" y="13664"/>
                      </a:lnTo>
                      <a:lnTo>
                        <a:pt x="3338" y="12528"/>
                      </a:lnTo>
                      <a:lnTo>
                        <a:pt x="2672" y="11317"/>
                      </a:lnTo>
                      <a:lnTo>
                        <a:pt x="2068" y="10058"/>
                      </a:lnTo>
                      <a:lnTo>
                        <a:pt x="1551" y="8743"/>
                      </a:lnTo>
                      <a:lnTo>
                        <a:pt x="1081" y="7382"/>
                      </a:lnTo>
                      <a:lnTo>
                        <a:pt x="713" y="5992"/>
                      </a:lnTo>
                      <a:lnTo>
                        <a:pt x="400" y="4545"/>
                      </a:lnTo>
                      <a:lnTo>
                        <a:pt x="188" y="3062"/>
                      </a:lnTo>
                      <a:lnTo>
                        <a:pt x="55" y="15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7E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49" name="Rectangle 177"/>
                <p:cNvSpPr/>
                <p:nvPr/>
              </p:nvSpPr>
              <p:spPr>
                <a:xfrm>
                  <a:off x="749164" y="248915"/>
                  <a:ext cx="135781" cy="1334681"/>
                </a:xfrm>
                <a:prstGeom prst="rect">
                  <a:avLst/>
                </a:prstGeom>
                <a:solidFill>
                  <a:srgbClr val="50BA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50" name="Freeform 178"/>
                <p:cNvSpPr/>
                <p:nvPr/>
              </p:nvSpPr>
              <p:spPr>
                <a:xfrm>
                  <a:off x="817351" y="0"/>
                  <a:ext cx="370626" cy="288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791" y="0"/>
                      </a:moveTo>
                      <a:lnTo>
                        <a:pt x="21600" y="0"/>
                      </a:lnTo>
                      <a:lnTo>
                        <a:pt x="21537" y="1772"/>
                      </a:lnTo>
                      <a:lnTo>
                        <a:pt x="21391" y="3504"/>
                      </a:lnTo>
                      <a:lnTo>
                        <a:pt x="21109" y="5182"/>
                      </a:lnTo>
                      <a:lnTo>
                        <a:pt x="20743" y="6833"/>
                      </a:lnTo>
                      <a:lnTo>
                        <a:pt x="20272" y="8417"/>
                      </a:lnTo>
                      <a:lnTo>
                        <a:pt x="19729" y="9921"/>
                      </a:lnTo>
                      <a:lnTo>
                        <a:pt x="19080" y="11384"/>
                      </a:lnTo>
                      <a:lnTo>
                        <a:pt x="18359" y="12740"/>
                      </a:lnTo>
                      <a:lnTo>
                        <a:pt x="17543" y="14055"/>
                      </a:lnTo>
                      <a:lnTo>
                        <a:pt x="16676" y="15277"/>
                      </a:lnTo>
                      <a:lnTo>
                        <a:pt x="15735" y="16391"/>
                      </a:lnTo>
                      <a:lnTo>
                        <a:pt x="14731" y="17438"/>
                      </a:lnTo>
                      <a:lnTo>
                        <a:pt x="13654" y="18365"/>
                      </a:lnTo>
                      <a:lnTo>
                        <a:pt x="12515" y="19197"/>
                      </a:lnTo>
                      <a:lnTo>
                        <a:pt x="11344" y="19895"/>
                      </a:lnTo>
                      <a:lnTo>
                        <a:pt x="10110" y="20499"/>
                      </a:lnTo>
                      <a:lnTo>
                        <a:pt x="8845" y="20969"/>
                      </a:lnTo>
                      <a:lnTo>
                        <a:pt x="7517" y="21305"/>
                      </a:lnTo>
                      <a:lnTo>
                        <a:pt x="6168" y="21533"/>
                      </a:lnTo>
                      <a:lnTo>
                        <a:pt x="4788" y="21600"/>
                      </a:lnTo>
                      <a:lnTo>
                        <a:pt x="0" y="21600"/>
                      </a:lnTo>
                      <a:lnTo>
                        <a:pt x="42" y="19828"/>
                      </a:lnTo>
                      <a:lnTo>
                        <a:pt x="209" y="18096"/>
                      </a:lnTo>
                      <a:lnTo>
                        <a:pt x="481" y="16418"/>
                      </a:lnTo>
                      <a:lnTo>
                        <a:pt x="857" y="14767"/>
                      </a:lnTo>
                      <a:lnTo>
                        <a:pt x="1307" y="13183"/>
                      </a:lnTo>
                      <a:lnTo>
                        <a:pt x="1882" y="11679"/>
                      </a:lnTo>
                      <a:lnTo>
                        <a:pt x="2520" y="10216"/>
                      </a:lnTo>
                      <a:lnTo>
                        <a:pt x="3241" y="8847"/>
                      </a:lnTo>
                      <a:lnTo>
                        <a:pt x="4036" y="7531"/>
                      </a:lnTo>
                      <a:lnTo>
                        <a:pt x="4924" y="6323"/>
                      </a:lnTo>
                      <a:lnTo>
                        <a:pt x="5865" y="5195"/>
                      </a:lnTo>
                      <a:lnTo>
                        <a:pt x="6869" y="4162"/>
                      </a:lnTo>
                      <a:lnTo>
                        <a:pt x="7956" y="3235"/>
                      </a:lnTo>
                      <a:lnTo>
                        <a:pt x="9064" y="2403"/>
                      </a:lnTo>
                      <a:lnTo>
                        <a:pt x="10256" y="1691"/>
                      </a:lnTo>
                      <a:lnTo>
                        <a:pt x="11490" y="1087"/>
                      </a:lnTo>
                      <a:lnTo>
                        <a:pt x="12755" y="631"/>
                      </a:lnTo>
                      <a:lnTo>
                        <a:pt x="14062" y="282"/>
                      </a:lnTo>
                      <a:lnTo>
                        <a:pt x="15432" y="67"/>
                      </a:lnTo>
                      <a:lnTo>
                        <a:pt x="16791" y="0"/>
                      </a:lnTo>
                      <a:close/>
                    </a:path>
                  </a:pathLst>
                </a:custGeom>
                <a:solidFill>
                  <a:srgbClr val="50BA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51" name="Freeform 179"/>
                <p:cNvSpPr/>
                <p:nvPr/>
              </p:nvSpPr>
              <p:spPr>
                <a:xfrm>
                  <a:off x="817351" y="492906"/>
                  <a:ext cx="817055" cy="681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995" y="0"/>
                      </a:moveTo>
                      <a:lnTo>
                        <a:pt x="21600" y="0"/>
                      </a:lnTo>
                      <a:lnTo>
                        <a:pt x="21537" y="1550"/>
                      </a:lnTo>
                      <a:lnTo>
                        <a:pt x="21412" y="3062"/>
                      </a:lnTo>
                      <a:lnTo>
                        <a:pt x="21200" y="4545"/>
                      </a:lnTo>
                      <a:lnTo>
                        <a:pt x="20887" y="5992"/>
                      </a:lnTo>
                      <a:lnTo>
                        <a:pt x="20518" y="7382"/>
                      </a:lnTo>
                      <a:lnTo>
                        <a:pt x="20048" y="8743"/>
                      </a:lnTo>
                      <a:lnTo>
                        <a:pt x="19523" y="10058"/>
                      </a:lnTo>
                      <a:lnTo>
                        <a:pt x="18927" y="11317"/>
                      </a:lnTo>
                      <a:lnTo>
                        <a:pt x="18261" y="12528"/>
                      </a:lnTo>
                      <a:lnTo>
                        <a:pt x="17525" y="13664"/>
                      </a:lnTo>
                      <a:lnTo>
                        <a:pt x="16741" y="14754"/>
                      </a:lnTo>
                      <a:lnTo>
                        <a:pt x="15894" y="15777"/>
                      </a:lnTo>
                      <a:lnTo>
                        <a:pt x="14985" y="16726"/>
                      </a:lnTo>
                      <a:lnTo>
                        <a:pt x="14037" y="17599"/>
                      </a:lnTo>
                      <a:lnTo>
                        <a:pt x="13026" y="18398"/>
                      </a:lnTo>
                      <a:lnTo>
                        <a:pt x="11976" y="19111"/>
                      </a:lnTo>
                      <a:lnTo>
                        <a:pt x="10886" y="19759"/>
                      </a:lnTo>
                      <a:lnTo>
                        <a:pt x="9750" y="20304"/>
                      </a:lnTo>
                      <a:lnTo>
                        <a:pt x="8574" y="20764"/>
                      </a:lnTo>
                      <a:lnTo>
                        <a:pt x="7383" y="21121"/>
                      </a:lnTo>
                      <a:lnTo>
                        <a:pt x="6145" y="21375"/>
                      </a:lnTo>
                      <a:lnTo>
                        <a:pt x="4883" y="21544"/>
                      </a:lnTo>
                      <a:lnTo>
                        <a:pt x="3590" y="21600"/>
                      </a:lnTo>
                      <a:lnTo>
                        <a:pt x="0" y="21600"/>
                      </a:lnTo>
                      <a:lnTo>
                        <a:pt x="47" y="20050"/>
                      </a:lnTo>
                      <a:lnTo>
                        <a:pt x="172" y="18538"/>
                      </a:lnTo>
                      <a:lnTo>
                        <a:pt x="400" y="17073"/>
                      </a:lnTo>
                      <a:lnTo>
                        <a:pt x="698" y="15627"/>
                      </a:lnTo>
                      <a:lnTo>
                        <a:pt x="1082" y="14209"/>
                      </a:lnTo>
                      <a:lnTo>
                        <a:pt x="1536" y="12847"/>
                      </a:lnTo>
                      <a:lnTo>
                        <a:pt x="2061" y="11542"/>
                      </a:lnTo>
                      <a:lnTo>
                        <a:pt x="2657" y="10274"/>
                      </a:lnTo>
                      <a:lnTo>
                        <a:pt x="3323" y="9091"/>
                      </a:lnTo>
                      <a:lnTo>
                        <a:pt x="4060" y="7926"/>
                      </a:lnTo>
                      <a:lnTo>
                        <a:pt x="4851" y="6837"/>
                      </a:lnTo>
                      <a:lnTo>
                        <a:pt x="5690" y="5832"/>
                      </a:lnTo>
                      <a:lnTo>
                        <a:pt x="6599" y="4883"/>
                      </a:lnTo>
                      <a:lnTo>
                        <a:pt x="7563" y="4001"/>
                      </a:lnTo>
                      <a:lnTo>
                        <a:pt x="8558" y="3202"/>
                      </a:lnTo>
                      <a:lnTo>
                        <a:pt x="9609" y="2479"/>
                      </a:lnTo>
                      <a:lnTo>
                        <a:pt x="10714" y="1850"/>
                      </a:lnTo>
                      <a:lnTo>
                        <a:pt x="11835" y="1296"/>
                      </a:lnTo>
                      <a:lnTo>
                        <a:pt x="13010" y="845"/>
                      </a:lnTo>
                      <a:lnTo>
                        <a:pt x="14217" y="479"/>
                      </a:lnTo>
                      <a:lnTo>
                        <a:pt x="15455" y="216"/>
                      </a:lnTo>
                      <a:lnTo>
                        <a:pt x="16702" y="66"/>
                      </a:lnTo>
                      <a:lnTo>
                        <a:pt x="17995" y="0"/>
                      </a:lnTo>
                      <a:close/>
                    </a:path>
                  </a:pathLst>
                </a:custGeom>
                <a:solidFill>
                  <a:srgbClr val="50BA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553" name="Freeform 174"/>
              <p:cNvSpPr/>
              <p:nvPr/>
            </p:nvSpPr>
            <p:spPr>
              <a:xfrm>
                <a:off x="577525" y="1323526"/>
                <a:ext cx="494412" cy="331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60" h="19822" extrusionOk="0">
                    <a:moveTo>
                      <a:pt x="8" y="15363"/>
                    </a:moveTo>
                    <a:cubicBezTo>
                      <a:pt x="533" y="14102"/>
                      <a:pt x="1284" y="10812"/>
                      <a:pt x="2252" y="8255"/>
                    </a:cubicBezTo>
                    <a:cubicBezTo>
                      <a:pt x="3221" y="5699"/>
                      <a:pt x="4712" y="437"/>
                      <a:pt x="5818" y="25"/>
                    </a:cubicBezTo>
                    <a:cubicBezTo>
                      <a:pt x="6925" y="-387"/>
                      <a:pt x="7953" y="4481"/>
                      <a:pt x="8892" y="5783"/>
                    </a:cubicBezTo>
                    <a:cubicBezTo>
                      <a:pt x="9831" y="7085"/>
                      <a:pt x="10418" y="8226"/>
                      <a:pt x="11452" y="7836"/>
                    </a:cubicBezTo>
                    <a:cubicBezTo>
                      <a:pt x="12487" y="7445"/>
                      <a:pt x="13923" y="2732"/>
                      <a:pt x="15098" y="3442"/>
                    </a:cubicBezTo>
                    <a:cubicBezTo>
                      <a:pt x="16273" y="4152"/>
                      <a:pt x="17894" y="9609"/>
                      <a:pt x="18503" y="12095"/>
                    </a:cubicBezTo>
                    <a:cubicBezTo>
                      <a:pt x="19112" y="14581"/>
                      <a:pt x="21530" y="17360"/>
                      <a:pt x="18753" y="18359"/>
                    </a:cubicBezTo>
                    <a:cubicBezTo>
                      <a:pt x="15976" y="19358"/>
                      <a:pt x="9655" y="21213"/>
                      <a:pt x="1841" y="18087"/>
                    </a:cubicBezTo>
                    <a:cubicBezTo>
                      <a:pt x="403" y="17788"/>
                      <a:pt x="-70" y="17895"/>
                      <a:pt x="8" y="15363"/>
                    </a:cubicBezTo>
                    <a:close/>
                  </a:path>
                </a:pathLst>
              </a:custGeom>
              <a:solidFill>
                <a:srgbClr val="6686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 dirty="0">
                  <a:latin typeface="Gill Sans MT" panose="020B0502020104020203" pitchFamily="34" charset="0"/>
                </a:endParaRPr>
              </a:p>
            </p:txBody>
          </p:sp>
        </p:grpSp>
      </p:grpSp>
      <p:grpSp>
        <p:nvGrpSpPr>
          <p:cNvPr id="701" name="Group 532"/>
          <p:cNvGrpSpPr/>
          <p:nvPr/>
        </p:nvGrpSpPr>
        <p:grpSpPr>
          <a:xfrm>
            <a:off x="8191724" y="1052736"/>
            <a:ext cx="1917982" cy="5078518"/>
            <a:chOff x="0" y="0"/>
            <a:chExt cx="1917981" cy="5078517"/>
          </a:xfrm>
        </p:grpSpPr>
        <p:grpSp>
          <p:nvGrpSpPr>
            <p:cNvPr id="641" name="Group 530"/>
            <p:cNvGrpSpPr/>
            <p:nvPr/>
          </p:nvGrpSpPr>
          <p:grpSpPr>
            <a:xfrm>
              <a:off x="63326" y="2792622"/>
              <a:ext cx="1740719" cy="2285896"/>
              <a:chOff x="0" y="0"/>
              <a:chExt cx="1740717" cy="2285894"/>
            </a:xfrm>
          </p:grpSpPr>
          <p:grpSp>
            <p:nvGrpSpPr>
              <p:cNvPr id="572" name="Group 445"/>
              <p:cNvGrpSpPr/>
              <p:nvPr/>
            </p:nvGrpSpPr>
            <p:grpSpPr>
              <a:xfrm>
                <a:off x="151298" y="1287475"/>
                <a:ext cx="1577602" cy="998420"/>
                <a:chOff x="0" y="0"/>
                <a:chExt cx="1577600" cy="998419"/>
              </a:xfrm>
            </p:grpSpPr>
            <p:grpSp>
              <p:nvGrpSpPr>
                <p:cNvPr id="567" name="Group 446"/>
                <p:cNvGrpSpPr/>
                <p:nvPr/>
              </p:nvGrpSpPr>
              <p:grpSpPr>
                <a:xfrm>
                  <a:off x="0" y="360366"/>
                  <a:ext cx="1577601" cy="638054"/>
                  <a:chOff x="0" y="0"/>
                  <a:chExt cx="1577600" cy="638053"/>
                </a:xfrm>
              </p:grpSpPr>
              <p:sp>
                <p:nvSpPr>
                  <p:cNvPr id="556" name="Freeform 15"/>
                  <p:cNvSpPr/>
                  <p:nvPr/>
                </p:nvSpPr>
                <p:spPr>
                  <a:xfrm>
                    <a:off x="0" y="-1"/>
                    <a:ext cx="1577601" cy="6380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6" y="851"/>
                        </a:lnTo>
                        <a:lnTo>
                          <a:pt x="91" y="1692"/>
                        </a:lnTo>
                        <a:lnTo>
                          <a:pt x="204" y="2524"/>
                        </a:lnTo>
                        <a:lnTo>
                          <a:pt x="355" y="3337"/>
                        </a:lnTo>
                        <a:lnTo>
                          <a:pt x="552" y="4131"/>
                        </a:lnTo>
                        <a:lnTo>
                          <a:pt x="786" y="4907"/>
                        </a:lnTo>
                        <a:lnTo>
                          <a:pt x="1055" y="5655"/>
                        </a:lnTo>
                        <a:lnTo>
                          <a:pt x="1365" y="6402"/>
                        </a:lnTo>
                        <a:lnTo>
                          <a:pt x="1705" y="7103"/>
                        </a:lnTo>
                        <a:lnTo>
                          <a:pt x="2087" y="7786"/>
                        </a:lnTo>
                        <a:lnTo>
                          <a:pt x="2491" y="8431"/>
                        </a:lnTo>
                        <a:lnTo>
                          <a:pt x="2930" y="9066"/>
                        </a:lnTo>
                        <a:lnTo>
                          <a:pt x="3402" y="9646"/>
                        </a:lnTo>
                        <a:lnTo>
                          <a:pt x="3901" y="10197"/>
                        </a:lnTo>
                        <a:lnTo>
                          <a:pt x="4419" y="10721"/>
                        </a:lnTo>
                        <a:lnTo>
                          <a:pt x="4971" y="11188"/>
                        </a:lnTo>
                        <a:lnTo>
                          <a:pt x="5542" y="11627"/>
                        </a:lnTo>
                        <a:lnTo>
                          <a:pt x="6139" y="12020"/>
                        </a:lnTo>
                        <a:lnTo>
                          <a:pt x="6755" y="12356"/>
                        </a:lnTo>
                        <a:lnTo>
                          <a:pt x="7390" y="12665"/>
                        </a:lnTo>
                        <a:lnTo>
                          <a:pt x="8040" y="12917"/>
                        </a:lnTo>
                        <a:lnTo>
                          <a:pt x="8710" y="13104"/>
                        </a:lnTo>
                        <a:lnTo>
                          <a:pt x="9390" y="13253"/>
                        </a:lnTo>
                        <a:lnTo>
                          <a:pt x="10093" y="13338"/>
                        </a:lnTo>
                        <a:lnTo>
                          <a:pt x="10800" y="13366"/>
                        </a:lnTo>
                        <a:lnTo>
                          <a:pt x="11514" y="13338"/>
                        </a:lnTo>
                        <a:lnTo>
                          <a:pt x="12210" y="13253"/>
                        </a:lnTo>
                        <a:lnTo>
                          <a:pt x="12894" y="13104"/>
                        </a:lnTo>
                        <a:lnTo>
                          <a:pt x="13563" y="12917"/>
                        </a:lnTo>
                        <a:lnTo>
                          <a:pt x="14217" y="12665"/>
                        </a:lnTo>
                        <a:lnTo>
                          <a:pt x="14852" y="12356"/>
                        </a:lnTo>
                        <a:lnTo>
                          <a:pt x="15465" y="12020"/>
                        </a:lnTo>
                        <a:lnTo>
                          <a:pt x="16058" y="11627"/>
                        </a:lnTo>
                        <a:lnTo>
                          <a:pt x="16629" y="11188"/>
                        </a:lnTo>
                        <a:lnTo>
                          <a:pt x="17181" y="10721"/>
                        </a:lnTo>
                        <a:lnTo>
                          <a:pt x="17706" y="10197"/>
                        </a:lnTo>
                        <a:lnTo>
                          <a:pt x="18205" y="9646"/>
                        </a:lnTo>
                        <a:lnTo>
                          <a:pt x="18670" y="9066"/>
                        </a:lnTo>
                        <a:lnTo>
                          <a:pt x="19109" y="8431"/>
                        </a:lnTo>
                        <a:lnTo>
                          <a:pt x="19521" y="7786"/>
                        </a:lnTo>
                        <a:lnTo>
                          <a:pt x="19895" y="7103"/>
                        </a:lnTo>
                        <a:lnTo>
                          <a:pt x="20235" y="6402"/>
                        </a:lnTo>
                        <a:lnTo>
                          <a:pt x="20545" y="5655"/>
                        </a:lnTo>
                        <a:lnTo>
                          <a:pt x="20821" y="4907"/>
                        </a:lnTo>
                        <a:lnTo>
                          <a:pt x="21052" y="4131"/>
                        </a:lnTo>
                        <a:lnTo>
                          <a:pt x="21248" y="3337"/>
                        </a:lnTo>
                        <a:lnTo>
                          <a:pt x="21403" y="2524"/>
                        </a:lnTo>
                        <a:lnTo>
                          <a:pt x="21517" y="1692"/>
                        </a:lnTo>
                        <a:lnTo>
                          <a:pt x="21581" y="851"/>
                        </a:lnTo>
                        <a:lnTo>
                          <a:pt x="21600" y="0"/>
                        </a:lnTo>
                        <a:lnTo>
                          <a:pt x="21600" y="8692"/>
                        </a:lnTo>
                        <a:lnTo>
                          <a:pt x="21581" y="9534"/>
                        </a:lnTo>
                        <a:lnTo>
                          <a:pt x="21517" y="10365"/>
                        </a:lnTo>
                        <a:lnTo>
                          <a:pt x="21403" y="11188"/>
                        </a:lnTo>
                        <a:lnTo>
                          <a:pt x="21248" y="11992"/>
                        </a:lnTo>
                        <a:lnTo>
                          <a:pt x="21052" y="12767"/>
                        </a:lnTo>
                        <a:lnTo>
                          <a:pt x="20821" y="13534"/>
                        </a:lnTo>
                        <a:lnTo>
                          <a:pt x="20545" y="14263"/>
                        </a:lnTo>
                        <a:lnTo>
                          <a:pt x="20235" y="14973"/>
                        </a:lnTo>
                        <a:lnTo>
                          <a:pt x="19895" y="15656"/>
                        </a:lnTo>
                        <a:lnTo>
                          <a:pt x="19521" y="16310"/>
                        </a:lnTo>
                        <a:lnTo>
                          <a:pt x="19109" y="16936"/>
                        </a:lnTo>
                        <a:lnTo>
                          <a:pt x="18670" y="17544"/>
                        </a:lnTo>
                        <a:lnTo>
                          <a:pt x="18205" y="18095"/>
                        </a:lnTo>
                        <a:lnTo>
                          <a:pt x="17706" y="18609"/>
                        </a:lnTo>
                        <a:lnTo>
                          <a:pt x="17181" y="19114"/>
                        </a:lnTo>
                        <a:lnTo>
                          <a:pt x="16629" y="19553"/>
                        </a:lnTo>
                        <a:lnTo>
                          <a:pt x="16058" y="19974"/>
                        </a:lnTo>
                        <a:lnTo>
                          <a:pt x="15465" y="20329"/>
                        </a:lnTo>
                        <a:lnTo>
                          <a:pt x="14852" y="20656"/>
                        </a:lnTo>
                        <a:lnTo>
                          <a:pt x="14217" y="20936"/>
                        </a:lnTo>
                        <a:lnTo>
                          <a:pt x="13563" y="21179"/>
                        </a:lnTo>
                        <a:lnTo>
                          <a:pt x="12894" y="21357"/>
                        </a:lnTo>
                        <a:lnTo>
                          <a:pt x="12210" y="21488"/>
                        </a:lnTo>
                        <a:lnTo>
                          <a:pt x="11514" y="21572"/>
                        </a:lnTo>
                        <a:lnTo>
                          <a:pt x="10800" y="21600"/>
                        </a:lnTo>
                        <a:lnTo>
                          <a:pt x="10093" y="21572"/>
                        </a:lnTo>
                        <a:lnTo>
                          <a:pt x="9390" y="21488"/>
                        </a:lnTo>
                        <a:lnTo>
                          <a:pt x="8710" y="21357"/>
                        </a:lnTo>
                        <a:lnTo>
                          <a:pt x="8040" y="21179"/>
                        </a:lnTo>
                        <a:lnTo>
                          <a:pt x="7390" y="20936"/>
                        </a:lnTo>
                        <a:lnTo>
                          <a:pt x="6755" y="20656"/>
                        </a:lnTo>
                        <a:lnTo>
                          <a:pt x="6139" y="20329"/>
                        </a:lnTo>
                        <a:lnTo>
                          <a:pt x="5542" y="19974"/>
                        </a:lnTo>
                        <a:lnTo>
                          <a:pt x="4971" y="19553"/>
                        </a:lnTo>
                        <a:lnTo>
                          <a:pt x="4419" y="19114"/>
                        </a:lnTo>
                        <a:lnTo>
                          <a:pt x="3901" y="18609"/>
                        </a:lnTo>
                        <a:lnTo>
                          <a:pt x="3402" y="18095"/>
                        </a:lnTo>
                        <a:lnTo>
                          <a:pt x="2930" y="17544"/>
                        </a:lnTo>
                        <a:lnTo>
                          <a:pt x="2491" y="16936"/>
                        </a:lnTo>
                        <a:lnTo>
                          <a:pt x="2087" y="16310"/>
                        </a:lnTo>
                        <a:lnTo>
                          <a:pt x="1705" y="15656"/>
                        </a:lnTo>
                        <a:lnTo>
                          <a:pt x="1365" y="14973"/>
                        </a:lnTo>
                        <a:lnTo>
                          <a:pt x="1055" y="14263"/>
                        </a:lnTo>
                        <a:lnTo>
                          <a:pt x="786" y="13534"/>
                        </a:lnTo>
                        <a:lnTo>
                          <a:pt x="552" y="12767"/>
                        </a:lnTo>
                        <a:lnTo>
                          <a:pt x="355" y="11992"/>
                        </a:lnTo>
                        <a:lnTo>
                          <a:pt x="204" y="11188"/>
                        </a:lnTo>
                        <a:lnTo>
                          <a:pt x="91" y="10365"/>
                        </a:lnTo>
                        <a:lnTo>
                          <a:pt x="26" y="9534"/>
                        </a:lnTo>
                        <a:lnTo>
                          <a:pt x="0" y="86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3175" cap="flat">
                    <a:solidFill>
                      <a:srgbClr val="F6C3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57" name="Freeform 16"/>
                  <p:cNvSpPr/>
                  <p:nvPr/>
                </p:nvSpPr>
                <p:spPr>
                  <a:xfrm>
                    <a:off x="91110" y="182498"/>
                    <a:ext cx="60742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6578" y="1192"/>
                        </a:lnTo>
                        <a:lnTo>
                          <a:pt x="13745" y="2345"/>
                        </a:lnTo>
                        <a:lnTo>
                          <a:pt x="21600" y="3477"/>
                        </a:lnTo>
                        <a:lnTo>
                          <a:pt x="21600" y="21600"/>
                        </a:lnTo>
                        <a:lnTo>
                          <a:pt x="13745" y="20527"/>
                        </a:lnTo>
                        <a:lnTo>
                          <a:pt x="6578" y="19394"/>
                        </a:lnTo>
                        <a:lnTo>
                          <a:pt x="0" y="182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58" name="Freeform 17"/>
                  <p:cNvSpPr/>
                  <p:nvPr/>
                </p:nvSpPr>
                <p:spPr>
                  <a:xfrm>
                    <a:off x="1426301" y="182498"/>
                    <a:ext cx="60466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8262"/>
                        </a:lnTo>
                        <a:lnTo>
                          <a:pt x="14893" y="19394"/>
                        </a:lnTo>
                        <a:lnTo>
                          <a:pt x="7693" y="20527"/>
                        </a:lnTo>
                        <a:lnTo>
                          <a:pt x="0" y="21600"/>
                        </a:lnTo>
                        <a:lnTo>
                          <a:pt x="0" y="3477"/>
                        </a:lnTo>
                        <a:lnTo>
                          <a:pt x="7693" y="2345"/>
                        </a:lnTo>
                        <a:lnTo>
                          <a:pt x="14893" y="1192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59" name="Freeform 18"/>
                  <p:cNvSpPr/>
                  <p:nvPr/>
                </p:nvSpPr>
                <p:spPr>
                  <a:xfrm>
                    <a:off x="212592" y="268363"/>
                    <a:ext cx="60466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455" y="1137"/>
                        </a:lnTo>
                        <a:lnTo>
                          <a:pt x="21600" y="2274"/>
                        </a:lnTo>
                        <a:lnTo>
                          <a:pt x="21600" y="21600"/>
                        </a:lnTo>
                        <a:lnTo>
                          <a:pt x="10455" y="20570"/>
                        </a:lnTo>
                        <a:lnTo>
                          <a:pt x="0" y="194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60" name="Freeform 19"/>
                  <p:cNvSpPr/>
                  <p:nvPr/>
                </p:nvSpPr>
                <p:spPr>
                  <a:xfrm>
                    <a:off x="1304820" y="268363"/>
                    <a:ext cx="60741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9412"/>
                        </a:lnTo>
                        <a:lnTo>
                          <a:pt x="10996" y="20570"/>
                        </a:lnTo>
                        <a:lnTo>
                          <a:pt x="0" y="21600"/>
                        </a:lnTo>
                        <a:lnTo>
                          <a:pt x="0" y="2274"/>
                        </a:lnTo>
                        <a:lnTo>
                          <a:pt x="10996" y="11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61" name="Freeform 20"/>
                  <p:cNvSpPr/>
                  <p:nvPr/>
                </p:nvSpPr>
                <p:spPr>
                  <a:xfrm>
                    <a:off x="333797" y="321925"/>
                    <a:ext cx="60466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829"/>
                        </a:lnTo>
                        <a:lnTo>
                          <a:pt x="21600" y="1591"/>
                        </a:lnTo>
                        <a:lnTo>
                          <a:pt x="21600" y="21600"/>
                        </a:lnTo>
                        <a:lnTo>
                          <a:pt x="10652" y="20861"/>
                        </a:lnTo>
                        <a:lnTo>
                          <a:pt x="0" y="2009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62" name="Freeform 21"/>
                  <p:cNvSpPr/>
                  <p:nvPr/>
                </p:nvSpPr>
                <p:spPr>
                  <a:xfrm>
                    <a:off x="1183614" y="321925"/>
                    <a:ext cx="60190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099"/>
                        </a:lnTo>
                        <a:lnTo>
                          <a:pt x="10998" y="20861"/>
                        </a:lnTo>
                        <a:lnTo>
                          <a:pt x="0" y="21600"/>
                        </a:lnTo>
                        <a:lnTo>
                          <a:pt x="0" y="1591"/>
                        </a:lnTo>
                        <a:lnTo>
                          <a:pt x="10998" y="82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63" name="Freeform 22"/>
                  <p:cNvSpPr/>
                  <p:nvPr/>
                </p:nvSpPr>
                <p:spPr>
                  <a:xfrm>
                    <a:off x="485649" y="364996"/>
                    <a:ext cx="60466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537"/>
                        </a:lnTo>
                        <a:lnTo>
                          <a:pt x="21600" y="980"/>
                        </a:lnTo>
                        <a:lnTo>
                          <a:pt x="21600" y="21600"/>
                        </a:lnTo>
                        <a:lnTo>
                          <a:pt x="10652" y="21203"/>
                        </a:lnTo>
                        <a:lnTo>
                          <a:pt x="0" y="20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64" name="Freeform 23"/>
                  <p:cNvSpPr/>
                  <p:nvPr/>
                </p:nvSpPr>
                <p:spPr>
                  <a:xfrm>
                    <a:off x="1031763" y="364996"/>
                    <a:ext cx="60741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714"/>
                        </a:lnTo>
                        <a:lnTo>
                          <a:pt x="10898" y="21203"/>
                        </a:lnTo>
                        <a:lnTo>
                          <a:pt x="0" y="21600"/>
                        </a:lnTo>
                        <a:lnTo>
                          <a:pt x="0" y="980"/>
                        </a:lnTo>
                        <a:lnTo>
                          <a:pt x="10898" y="5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65" name="Freeform 24"/>
                  <p:cNvSpPr/>
                  <p:nvPr/>
                </p:nvSpPr>
                <p:spPr>
                  <a:xfrm>
                    <a:off x="667595" y="391501"/>
                    <a:ext cx="60465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849" y="169"/>
                        </a:lnTo>
                        <a:lnTo>
                          <a:pt x="21600" y="290"/>
                        </a:lnTo>
                        <a:lnTo>
                          <a:pt x="21600" y="21600"/>
                        </a:lnTo>
                        <a:lnTo>
                          <a:pt x="10849" y="21527"/>
                        </a:lnTo>
                        <a:lnTo>
                          <a:pt x="0" y="213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66" name="Freeform 25"/>
                  <p:cNvSpPr/>
                  <p:nvPr/>
                </p:nvSpPr>
                <p:spPr>
                  <a:xfrm>
                    <a:off x="849541" y="391501"/>
                    <a:ext cx="61018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1310"/>
                        </a:lnTo>
                        <a:lnTo>
                          <a:pt x="10751" y="21527"/>
                        </a:lnTo>
                        <a:lnTo>
                          <a:pt x="0" y="21600"/>
                        </a:lnTo>
                        <a:lnTo>
                          <a:pt x="0" y="290"/>
                        </a:lnTo>
                        <a:lnTo>
                          <a:pt x="10751" y="16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  <p:grpSp>
              <p:nvGrpSpPr>
                <p:cNvPr id="571" name="Group 447"/>
                <p:cNvGrpSpPr/>
                <p:nvPr/>
              </p:nvGrpSpPr>
              <p:grpSpPr>
                <a:xfrm>
                  <a:off x="0" y="0"/>
                  <a:ext cx="1577601" cy="759811"/>
                  <a:chOff x="0" y="0"/>
                  <a:chExt cx="1577600" cy="759810"/>
                </a:xfrm>
              </p:grpSpPr>
              <p:sp>
                <p:nvSpPr>
                  <p:cNvPr id="568" name="Freeform 26"/>
                  <p:cNvSpPr/>
                  <p:nvPr/>
                </p:nvSpPr>
                <p:spPr>
                  <a:xfrm>
                    <a:off x="0" y="-1"/>
                    <a:ext cx="1577601" cy="7598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484" y="16"/>
                        </a:lnTo>
                        <a:lnTo>
                          <a:pt x="12157" y="71"/>
                        </a:lnTo>
                        <a:lnTo>
                          <a:pt x="12815" y="165"/>
                        </a:lnTo>
                        <a:lnTo>
                          <a:pt x="13461" y="298"/>
                        </a:lnTo>
                        <a:lnTo>
                          <a:pt x="14093" y="463"/>
                        </a:lnTo>
                        <a:lnTo>
                          <a:pt x="14709" y="667"/>
                        </a:lnTo>
                        <a:lnTo>
                          <a:pt x="15298" y="903"/>
                        </a:lnTo>
                        <a:lnTo>
                          <a:pt x="15884" y="1162"/>
                        </a:lnTo>
                        <a:lnTo>
                          <a:pt x="16440" y="1460"/>
                        </a:lnTo>
                        <a:lnTo>
                          <a:pt x="16973" y="1790"/>
                        </a:lnTo>
                        <a:lnTo>
                          <a:pt x="17491" y="2143"/>
                        </a:lnTo>
                        <a:lnTo>
                          <a:pt x="17975" y="2519"/>
                        </a:lnTo>
                        <a:lnTo>
                          <a:pt x="18440" y="2935"/>
                        </a:lnTo>
                        <a:lnTo>
                          <a:pt x="18878" y="3367"/>
                        </a:lnTo>
                        <a:lnTo>
                          <a:pt x="19287" y="3830"/>
                        </a:lnTo>
                        <a:lnTo>
                          <a:pt x="19668" y="4325"/>
                        </a:lnTo>
                        <a:lnTo>
                          <a:pt x="20020" y="4843"/>
                        </a:lnTo>
                        <a:lnTo>
                          <a:pt x="20337" y="5376"/>
                        </a:lnTo>
                        <a:lnTo>
                          <a:pt x="20625" y="5934"/>
                        </a:lnTo>
                        <a:lnTo>
                          <a:pt x="20882" y="6507"/>
                        </a:lnTo>
                        <a:lnTo>
                          <a:pt x="21097" y="7103"/>
                        </a:lnTo>
                        <a:lnTo>
                          <a:pt x="21275" y="7731"/>
                        </a:lnTo>
                        <a:lnTo>
                          <a:pt x="21419" y="8359"/>
                        </a:lnTo>
                        <a:lnTo>
                          <a:pt x="21524" y="9010"/>
                        </a:lnTo>
                        <a:lnTo>
                          <a:pt x="21581" y="9678"/>
                        </a:lnTo>
                        <a:lnTo>
                          <a:pt x="21600" y="10360"/>
                        </a:lnTo>
                        <a:lnTo>
                          <a:pt x="21581" y="11083"/>
                        </a:lnTo>
                        <a:lnTo>
                          <a:pt x="21517" y="11781"/>
                        </a:lnTo>
                        <a:lnTo>
                          <a:pt x="21403" y="12480"/>
                        </a:lnTo>
                        <a:lnTo>
                          <a:pt x="21248" y="13162"/>
                        </a:lnTo>
                        <a:lnTo>
                          <a:pt x="21052" y="13830"/>
                        </a:lnTo>
                        <a:lnTo>
                          <a:pt x="20821" y="14481"/>
                        </a:lnTo>
                        <a:lnTo>
                          <a:pt x="20545" y="15125"/>
                        </a:lnTo>
                        <a:lnTo>
                          <a:pt x="20235" y="15737"/>
                        </a:lnTo>
                        <a:lnTo>
                          <a:pt x="19895" y="16333"/>
                        </a:lnTo>
                        <a:lnTo>
                          <a:pt x="19521" y="16906"/>
                        </a:lnTo>
                        <a:lnTo>
                          <a:pt x="19109" y="17456"/>
                        </a:lnTo>
                        <a:lnTo>
                          <a:pt x="18670" y="17974"/>
                        </a:lnTo>
                        <a:lnTo>
                          <a:pt x="18205" y="18460"/>
                        </a:lnTo>
                        <a:lnTo>
                          <a:pt x="17706" y="18924"/>
                        </a:lnTo>
                        <a:lnTo>
                          <a:pt x="17181" y="19363"/>
                        </a:lnTo>
                        <a:lnTo>
                          <a:pt x="16629" y="19756"/>
                        </a:lnTo>
                        <a:lnTo>
                          <a:pt x="16058" y="20124"/>
                        </a:lnTo>
                        <a:lnTo>
                          <a:pt x="15465" y="20454"/>
                        </a:lnTo>
                        <a:lnTo>
                          <a:pt x="14852" y="20752"/>
                        </a:lnTo>
                        <a:lnTo>
                          <a:pt x="14217" y="20996"/>
                        </a:lnTo>
                        <a:lnTo>
                          <a:pt x="13563" y="21208"/>
                        </a:lnTo>
                        <a:lnTo>
                          <a:pt x="12894" y="21380"/>
                        </a:lnTo>
                        <a:lnTo>
                          <a:pt x="12210" y="21490"/>
                        </a:lnTo>
                        <a:lnTo>
                          <a:pt x="11514" y="21569"/>
                        </a:lnTo>
                        <a:lnTo>
                          <a:pt x="10800" y="21600"/>
                        </a:lnTo>
                        <a:lnTo>
                          <a:pt x="10093" y="21569"/>
                        </a:lnTo>
                        <a:lnTo>
                          <a:pt x="9390" y="21490"/>
                        </a:lnTo>
                        <a:lnTo>
                          <a:pt x="8710" y="21380"/>
                        </a:lnTo>
                        <a:lnTo>
                          <a:pt x="8040" y="21208"/>
                        </a:lnTo>
                        <a:lnTo>
                          <a:pt x="7390" y="20996"/>
                        </a:lnTo>
                        <a:lnTo>
                          <a:pt x="6755" y="20752"/>
                        </a:lnTo>
                        <a:lnTo>
                          <a:pt x="6139" y="20454"/>
                        </a:lnTo>
                        <a:lnTo>
                          <a:pt x="5542" y="20124"/>
                        </a:lnTo>
                        <a:lnTo>
                          <a:pt x="4971" y="19756"/>
                        </a:lnTo>
                        <a:lnTo>
                          <a:pt x="4419" y="19363"/>
                        </a:lnTo>
                        <a:lnTo>
                          <a:pt x="3901" y="18924"/>
                        </a:lnTo>
                        <a:lnTo>
                          <a:pt x="3402" y="18460"/>
                        </a:lnTo>
                        <a:lnTo>
                          <a:pt x="2930" y="17974"/>
                        </a:lnTo>
                        <a:lnTo>
                          <a:pt x="2491" y="17456"/>
                        </a:lnTo>
                        <a:lnTo>
                          <a:pt x="2087" y="16906"/>
                        </a:lnTo>
                        <a:lnTo>
                          <a:pt x="1705" y="16333"/>
                        </a:lnTo>
                        <a:lnTo>
                          <a:pt x="1365" y="15737"/>
                        </a:lnTo>
                        <a:lnTo>
                          <a:pt x="1055" y="15125"/>
                        </a:lnTo>
                        <a:lnTo>
                          <a:pt x="786" y="14481"/>
                        </a:lnTo>
                        <a:lnTo>
                          <a:pt x="552" y="13830"/>
                        </a:lnTo>
                        <a:lnTo>
                          <a:pt x="355" y="13162"/>
                        </a:lnTo>
                        <a:lnTo>
                          <a:pt x="204" y="12480"/>
                        </a:lnTo>
                        <a:lnTo>
                          <a:pt x="91" y="11781"/>
                        </a:lnTo>
                        <a:lnTo>
                          <a:pt x="26" y="11083"/>
                        </a:lnTo>
                        <a:lnTo>
                          <a:pt x="0" y="10360"/>
                        </a:lnTo>
                        <a:lnTo>
                          <a:pt x="19" y="9678"/>
                        </a:lnTo>
                        <a:lnTo>
                          <a:pt x="87" y="9010"/>
                        </a:lnTo>
                        <a:lnTo>
                          <a:pt x="189" y="8359"/>
                        </a:lnTo>
                        <a:lnTo>
                          <a:pt x="329" y="7731"/>
                        </a:lnTo>
                        <a:lnTo>
                          <a:pt x="510" y="7103"/>
                        </a:lnTo>
                        <a:lnTo>
                          <a:pt x="730" y="6507"/>
                        </a:lnTo>
                        <a:lnTo>
                          <a:pt x="975" y="5934"/>
                        </a:lnTo>
                        <a:lnTo>
                          <a:pt x="1266" y="5376"/>
                        </a:lnTo>
                        <a:lnTo>
                          <a:pt x="1588" y="4843"/>
                        </a:lnTo>
                        <a:lnTo>
                          <a:pt x="1935" y="4325"/>
                        </a:lnTo>
                        <a:lnTo>
                          <a:pt x="2313" y="3830"/>
                        </a:lnTo>
                        <a:lnTo>
                          <a:pt x="2729" y="3367"/>
                        </a:lnTo>
                        <a:lnTo>
                          <a:pt x="3160" y="2935"/>
                        </a:lnTo>
                        <a:lnTo>
                          <a:pt x="3625" y="2519"/>
                        </a:lnTo>
                        <a:lnTo>
                          <a:pt x="4117" y="2143"/>
                        </a:lnTo>
                        <a:lnTo>
                          <a:pt x="4631" y="1790"/>
                        </a:lnTo>
                        <a:lnTo>
                          <a:pt x="5168" y="1460"/>
                        </a:lnTo>
                        <a:lnTo>
                          <a:pt x="5723" y="1162"/>
                        </a:lnTo>
                        <a:lnTo>
                          <a:pt x="6302" y="903"/>
                        </a:lnTo>
                        <a:lnTo>
                          <a:pt x="6899" y="667"/>
                        </a:lnTo>
                        <a:lnTo>
                          <a:pt x="7507" y="463"/>
                        </a:lnTo>
                        <a:lnTo>
                          <a:pt x="8146" y="298"/>
                        </a:lnTo>
                        <a:lnTo>
                          <a:pt x="8789" y="165"/>
                        </a:lnTo>
                        <a:lnTo>
                          <a:pt x="9450" y="71"/>
                        </a:lnTo>
                        <a:lnTo>
                          <a:pt x="10120" y="16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69" name="Freeform 27"/>
                  <p:cNvSpPr/>
                  <p:nvPr/>
                </p:nvSpPr>
                <p:spPr>
                  <a:xfrm>
                    <a:off x="121205" y="91111"/>
                    <a:ext cx="1335191" cy="5458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662" y="44"/>
                        </a:lnTo>
                        <a:lnTo>
                          <a:pt x="12488" y="131"/>
                        </a:lnTo>
                        <a:lnTo>
                          <a:pt x="13297" y="306"/>
                        </a:lnTo>
                        <a:lnTo>
                          <a:pt x="14065" y="535"/>
                        </a:lnTo>
                        <a:lnTo>
                          <a:pt x="14793" y="819"/>
                        </a:lnTo>
                        <a:lnTo>
                          <a:pt x="15494" y="1158"/>
                        </a:lnTo>
                        <a:lnTo>
                          <a:pt x="16164" y="1541"/>
                        </a:lnTo>
                        <a:lnTo>
                          <a:pt x="16790" y="1978"/>
                        </a:lnTo>
                        <a:lnTo>
                          <a:pt x="17388" y="2447"/>
                        </a:lnTo>
                        <a:lnTo>
                          <a:pt x="17951" y="2939"/>
                        </a:lnTo>
                        <a:lnTo>
                          <a:pt x="18473" y="3474"/>
                        </a:lnTo>
                        <a:lnTo>
                          <a:pt x="18960" y="4042"/>
                        </a:lnTo>
                        <a:lnTo>
                          <a:pt x="19402" y="4632"/>
                        </a:lnTo>
                        <a:lnTo>
                          <a:pt x="19813" y="5244"/>
                        </a:lnTo>
                        <a:lnTo>
                          <a:pt x="20175" y="5845"/>
                        </a:lnTo>
                        <a:lnTo>
                          <a:pt x="20510" y="6479"/>
                        </a:lnTo>
                        <a:lnTo>
                          <a:pt x="20787" y="7124"/>
                        </a:lnTo>
                        <a:lnTo>
                          <a:pt x="21037" y="7746"/>
                        </a:lnTo>
                        <a:lnTo>
                          <a:pt x="21238" y="8391"/>
                        </a:lnTo>
                        <a:lnTo>
                          <a:pt x="21395" y="9014"/>
                        </a:lnTo>
                        <a:lnTo>
                          <a:pt x="21511" y="9647"/>
                        </a:lnTo>
                        <a:lnTo>
                          <a:pt x="21578" y="10237"/>
                        </a:lnTo>
                        <a:lnTo>
                          <a:pt x="21600" y="10816"/>
                        </a:lnTo>
                        <a:lnTo>
                          <a:pt x="21578" y="11406"/>
                        </a:lnTo>
                        <a:lnTo>
                          <a:pt x="21511" y="12018"/>
                        </a:lnTo>
                        <a:lnTo>
                          <a:pt x="21395" y="12619"/>
                        </a:lnTo>
                        <a:lnTo>
                          <a:pt x="21238" y="13253"/>
                        </a:lnTo>
                        <a:lnTo>
                          <a:pt x="21037" y="13876"/>
                        </a:lnTo>
                        <a:lnTo>
                          <a:pt x="20787" y="14520"/>
                        </a:lnTo>
                        <a:lnTo>
                          <a:pt x="20510" y="15143"/>
                        </a:lnTo>
                        <a:lnTo>
                          <a:pt x="20175" y="15777"/>
                        </a:lnTo>
                        <a:lnTo>
                          <a:pt x="19813" y="16399"/>
                        </a:lnTo>
                        <a:lnTo>
                          <a:pt x="19402" y="16989"/>
                        </a:lnTo>
                        <a:lnTo>
                          <a:pt x="18960" y="17579"/>
                        </a:lnTo>
                        <a:lnTo>
                          <a:pt x="18473" y="18126"/>
                        </a:lnTo>
                        <a:lnTo>
                          <a:pt x="17951" y="18683"/>
                        </a:lnTo>
                        <a:lnTo>
                          <a:pt x="17388" y="19175"/>
                        </a:lnTo>
                        <a:lnTo>
                          <a:pt x="16790" y="19644"/>
                        </a:lnTo>
                        <a:lnTo>
                          <a:pt x="16164" y="20059"/>
                        </a:lnTo>
                        <a:lnTo>
                          <a:pt x="15494" y="20442"/>
                        </a:lnTo>
                        <a:lnTo>
                          <a:pt x="14793" y="20781"/>
                        </a:lnTo>
                        <a:lnTo>
                          <a:pt x="14065" y="21076"/>
                        </a:lnTo>
                        <a:lnTo>
                          <a:pt x="13297" y="21294"/>
                        </a:lnTo>
                        <a:lnTo>
                          <a:pt x="12488" y="21469"/>
                        </a:lnTo>
                        <a:lnTo>
                          <a:pt x="11662" y="21567"/>
                        </a:lnTo>
                        <a:lnTo>
                          <a:pt x="10800" y="21600"/>
                        </a:lnTo>
                        <a:lnTo>
                          <a:pt x="9942" y="21567"/>
                        </a:lnTo>
                        <a:lnTo>
                          <a:pt x="9112" y="21469"/>
                        </a:lnTo>
                        <a:lnTo>
                          <a:pt x="8312" y="21294"/>
                        </a:lnTo>
                        <a:lnTo>
                          <a:pt x="7548" y="21076"/>
                        </a:lnTo>
                        <a:lnTo>
                          <a:pt x="6811" y="20781"/>
                        </a:lnTo>
                        <a:lnTo>
                          <a:pt x="6115" y="20442"/>
                        </a:lnTo>
                        <a:lnTo>
                          <a:pt x="5440" y="20059"/>
                        </a:lnTo>
                        <a:lnTo>
                          <a:pt x="4810" y="19644"/>
                        </a:lnTo>
                        <a:lnTo>
                          <a:pt x="4216" y="19175"/>
                        </a:lnTo>
                        <a:lnTo>
                          <a:pt x="3658" y="18683"/>
                        </a:lnTo>
                        <a:lnTo>
                          <a:pt x="3131" y="18126"/>
                        </a:lnTo>
                        <a:lnTo>
                          <a:pt x="2649" y="17579"/>
                        </a:lnTo>
                        <a:lnTo>
                          <a:pt x="2202" y="16989"/>
                        </a:lnTo>
                        <a:lnTo>
                          <a:pt x="1791" y="16399"/>
                        </a:lnTo>
                        <a:lnTo>
                          <a:pt x="1425" y="15777"/>
                        </a:lnTo>
                        <a:lnTo>
                          <a:pt x="1099" y="15143"/>
                        </a:lnTo>
                        <a:lnTo>
                          <a:pt x="813" y="14520"/>
                        </a:lnTo>
                        <a:lnTo>
                          <a:pt x="567" y="13876"/>
                        </a:lnTo>
                        <a:lnTo>
                          <a:pt x="362" y="13253"/>
                        </a:lnTo>
                        <a:lnTo>
                          <a:pt x="210" y="12619"/>
                        </a:lnTo>
                        <a:lnTo>
                          <a:pt x="94" y="12018"/>
                        </a:lnTo>
                        <a:lnTo>
                          <a:pt x="22" y="11406"/>
                        </a:lnTo>
                        <a:lnTo>
                          <a:pt x="0" y="10816"/>
                        </a:lnTo>
                        <a:lnTo>
                          <a:pt x="22" y="10237"/>
                        </a:lnTo>
                        <a:lnTo>
                          <a:pt x="94" y="9647"/>
                        </a:lnTo>
                        <a:lnTo>
                          <a:pt x="210" y="9014"/>
                        </a:lnTo>
                        <a:lnTo>
                          <a:pt x="362" y="8391"/>
                        </a:lnTo>
                        <a:lnTo>
                          <a:pt x="567" y="7746"/>
                        </a:lnTo>
                        <a:lnTo>
                          <a:pt x="813" y="7124"/>
                        </a:lnTo>
                        <a:lnTo>
                          <a:pt x="1099" y="6479"/>
                        </a:lnTo>
                        <a:lnTo>
                          <a:pt x="1425" y="5845"/>
                        </a:lnTo>
                        <a:lnTo>
                          <a:pt x="1791" y="5244"/>
                        </a:lnTo>
                        <a:lnTo>
                          <a:pt x="2202" y="4632"/>
                        </a:lnTo>
                        <a:lnTo>
                          <a:pt x="2649" y="4042"/>
                        </a:lnTo>
                        <a:lnTo>
                          <a:pt x="3131" y="3474"/>
                        </a:lnTo>
                        <a:lnTo>
                          <a:pt x="3658" y="2939"/>
                        </a:lnTo>
                        <a:lnTo>
                          <a:pt x="4216" y="2447"/>
                        </a:lnTo>
                        <a:lnTo>
                          <a:pt x="4810" y="1978"/>
                        </a:lnTo>
                        <a:lnTo>
                          <a:pt x="5440" y="1541"/>
                        </a:lnTo>
                        <a:lnTo>
                          <a:pt x="6115" y="1158"/>
                        </a:lnTo>
                        <a:lnTo>
                          <a:pt x="6811" y="819"/>
                        </a:lnTo>
                        <a:lnTo>
                          <a:pt x="7548" y="535"/>
                        </a:lnTo>
                        <a:lnTo>
                          <a:pt x="8312" y="306"/>
                        </a:lnTo>
                        <a:lnTo>
                          <a:pt x="9112" y="131"/>
                        </a:lnTo>
                        <a:lnTo>
                          <a:pt x="9942" y="44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E8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70" name="Freeform 28"/>
                  <p:cNvSpPr/>
                  <p:nvPr/>
                </p:nvSpPr>
                <p:spPr>
                  <a:xfrm>
                    <a:off x="515743" y="212592"/>
                    <a:ext cx="527893" cy="4254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084" y="0"/>
                        </a:moveTo>
                        <a:lnTo>
                          <a:pt x="5174" y="42"/>
                        </a:lnTo>
                        <a:lnTo>
                          <a:pt x="5468" y="266"/>
                        </a:lnTo>
                        <a:lnTo>
                          <a:pt x="5829" y="477"/>
                        </a:lnTo>
                        <a:lnTo>
                          <a:pt x="6259" y="701"/>
                        </a:lnTo>
                        <a:lnTo>
                          <a:pt x="6982" y="967"/>
                        </a:lnTo>
                        <a:lnTo>
                          <a:pt x="7750" y="1163"/>
                        </a:lnTo>
                        <a:lnTo>
                          <a:pt x="8563" y="1290"/>
                        </a:lnTo>
                        <a:lnTo>
                          <a:pt x="9410" y="1332"/>
                        </a:lnTo>
                        <a:lnTo>
                          <a:pt x="10269" y="1304"/>
                        </a:lnTo>
                        <a:lnTo>
                          <a:pt x="10856" y="1304"/>
                        </a:lnTo>
                        <a:lnTo>
                          <a:pt x="11896" y="1332"/>
                        </a:lnTo>
                        <a:lnTo>
                          <a:pt x="12879" y="1388"/>
                        </a:lnTo>
                        <a:lnTo>
                          <a:pt x="13782" y="1500"/>
                        </a:lnTo>
                        <a:lnTo>
                          <a:pt x="14641" y="1696"/>
                        </a:lnTo>
                        <a:lnTo>
                          <a:pt x="15432" y="1920"/>
                        </a:lnTo>
                        <a:lnTo>
                          <a:pt x="16155" y="2215"/>
                        </a:lnTo>
                        <a:lnTo>
                          <a:pt x="16821" y="2551"/>
                        </a:lnTo>
                        <a:lnTo>
                          <a:pt x="17409" y="2986"/>
                        </a:lnTo>
                        <a:lnTo>
                          <a:pt x="17940" y="3448"/>
                        </a:lnTo>
                        <a:lnTo>
                          <a:pt x="18392" y="4009"/>
                        </a:lnTo>
                        <a:lnTo>
                          <a:pt x="18776" y="4640"/>
                        </a:lnTo>
                        <a:lnTo>
                          <a:pt x="19092" y="5354"/>
                        </a:lnTo>
                        <a:lnTo>
                          <a:pt x="19567" y="5551"/>
                        </a:lnTo>
                        <a:lnTo>
                          <a:pt x="19973" y="5845"/>
                        </a:lnTo>
                        <a:lnTo>
                          <a:pt x="20323" y="6153"/>
                        </a:lnTo>
                        <a:lnTo>
                          <a:pt x="20606" y="6518"/>
                        </a:lnTo>
                        <a:lnTo>
                          <a:pt x="20753" y="6910"/>
                        </a:lnTo>
                        <a:lnTo>
                          <a:pt x="20990" y="7863"/>
                        </a:lnTo>
                        <a:lnTo>
                          <a:pt x="21035" y="8298"/>
                        </a:lnTo>
                        <a:lnTo>
                          <a:pt x="20956" y="8718"/>
                        </a:lnTo>
                        <a:lnTo>
                          <a:pt x="20753" y="9083"/>
                        </a:lnTo>
                        <a:lnTo>
                          <a:pt x="20459" y="9391"/>
                        </a:lnTo>
                        <a:lnTo>
                          <a:pt x="20075" y="9644"/>
                        </a:lnTo>
                        <a:lnTo>
                          <a:pt x="19600" y="9812"/>
                        </a:lnTo>
                        <a:lnTo>
                          <a:pt x="19487" y="10485"/>
                        </a:lnTo>
                        <a:lnTo>
                          <a:pt x="19307" y="11143"/>
                        </a:lnTo>
                        <a:lnTo>
                          <a:pt x="19069" y="11774"/>
                        </a:lnTo>
                        <a:lnTo>
                          <a:pt x="18764" y="12363"/>
                        </a:lnTo>
                        <a:lnTo>
                          <a:pt x="18392" y="12952"/>
                        </a:lnTo>
                        <a:lnTo>
                          <a:pt x="17940" y="13484"/>
                        </a:lnTo>
                        <a:lnTo>
                          <a:pt x="17409" y="13975"/>
                        </a:lnTo>
                        <a:lnTo>
                          <a:pt x="16799" y="14437"/>
                        </a:lnTo>
                        <a:lnTo>
                          <a:pt x="16110" y="14830"/>
                        </a:lnTo>
                        <a:lnTo>
                          <a:pt x="15353" y="15194"/>
                        </a:lnTo>
                        <a:lnTo>
                          <a:pt x="15488" y="16792"/>
                        </a:lnTo>
                        <a:lnTo>
                          <a:pt x="15567" y="17115"/>
                        </a:lnTo>
                        <a:lnTo>
                          <a:pt x="15726" y="17381"/>
                        </a:lnTo>
                        <a:lnTo>
                          <a:pt x="15951" y="17619"/>
                        </a:lnTo>
                        <a:lnTo>
                          <a:pt x="16245" y="17815"/>
                        </a:lnTo>
                        <a:lnTo>
                          <a:pt x="21600" y="20310"/>
                        </a:lnTo>
                        <a:lnTo>
                          <a:pt x="19996" y="20675"/>
                        </a:lnTo>
                        <a:lnTo>
                          <a:pt x="18290" y="20983"/>
                        </a:lnTo>
                        <a:lnTo>
                          <a:pt x="16539" y="21250"/>
                        </a:lnTo>
                        <a:lnTo>
                          <a:pt x="14720" y="21446"/>
                        </a:lnTo>
                        <a:lnTo>
                          <a:pt x="12822" y="21572"/>
                        </a:lnTo>
                        <a:lnTo>
                          <a:pt x="10856" y="21600"/>
                        </a:lnTo>
                        <a:lnTo>
                          <a:pt x="8879" y="21572"/>
                        </a:lnTo>
                        <a:lnTo>
                          <a:pt x="6982" y="21446"/>
                        </a:lnTo>
                        <a:lnTo>
                          <a:pt x="5118" y="21250"/>
                        </a:lnTo>
                        <a:lnTo>
                          <a:pt x="3355" y="20983"/>
                        </a:lnTo>
                        <a:lnTo>
                          <a:pt x="1649" y="20647"/>
                        </a:lnTo>
                        <a:lnTo>
                          <a:pt x="0" y="20254"/>
                        </a:lnTo>
                        <a:lnTo>
                          <a:pt x="5468" y="17801"/>
                        </a:lnTo>
                        <a:lnTo>
                          <a:pt x="5784" y="17619"/>
                        </a:lnTo>
                        <a:lnTo>
                          <a:pt x="5999" y="17381"/>
                        </a:lnTo>
                        <a:lnTo>
                          <a:pt x="6179" y="17087"/>
                        </a:lnTo>
                        <a:lnTo>
                          <a:pt x="6259" y="16792"/>
                        </a:lnTo>
                        <a:lnTo>
                          <a:pt x="6394" y="15194"/>
                        </a:lnTo>
                        <a:lnTo>
                          <a:pt x="5626" y="14830"/>
                        </a:lnTo>
                        <a:lnTo>
                          <a:pt x="4948" y="14437"/>
                        </a:lnTo>
                        <a:lnTo>
                          <a:pt x="4338" y="13975"/>
                        </a:lnTo>
                        <a:lnTo>
                          <a:pt x="3807" y="13484"/>
                        </a:lnTo>
                        <a:lnTo>
                          <a:pt x="3355" y="12952"/>
                        </a:lnTo>
                        <a:lnTo>
                          <a:pt x="2982" y="12363"/>
                        </a:lnTo>
                        <a:lnTo>
                          <a:pt x="2689" y="11774"/>
                        </a:lnTo>
                        <a:lnTo>
                          <a:pt x="2429" y="11143"/>
                        </a:lnTo>
                        <a:lnTo>
                          <a:pt x="2259" y="10485"/>
                        </a:lnTo>
                        <a:lnTo>
                          <a:pt x="2135" y="9812"/>
                        </a:lnTo>
                        <a:lnTo>
                          <a:pt x="1672" y="9644"/>
                        </a:lnTo>
                        <a:lnTo>
                          <a:pt x="1277" y="9391"/>
                        </a:lnTo>
                        <a:lnTo>
                          <a:pt x="983" y="9083"/>
                        </a:lnTo>
                        <a:lnTo>
                          <a:pt x="791" y="8718"/>
                        </a:lnTo>
                        <a:lnTo>
                          <a:pt x="712" y="8298"/>
                        </a:lnTo>
                        <a:lnTo>
                          <a:pt x="746" y="7891"/>
                        </a:lnTo>
                        <a:lnTo>
                          <a:pt x="983" y="6938"/>
                        </a:lnTo>
                        <a:lnTo>
                          <a:pt x="1141" y="6518"/>
                        </a:lnTo>
                        <a:lnTo>
                          <a:pt x="1412" y="6153"/>
                        </a:lnTo>
                        <a:lnTo>
                          <a:pt x="1762" y="5845"/>
                        </a:lnTo>
                        <a:lnTo>
                          <a:pt x="2180" y="5565"/>
                        </a:lnTo>
                        <a:lnTo>
                          <a:pt x="2655" y="5354"/>
                        </a:lnTo>
                        <a:lnTo>
                          <a:pt x="2982" y="4527"/>
                        </a:lnTo>
                        <a:lnTo>
                          <a:pt x="3412" y="3771"/>
                        </a:lnTo>
                        <a:lnTo>
                          <a:pt x="3909" y="3070"/>
                        </a:lnTo>
                        <a:lnTo>
                          <a:pt x="4180" y="2719"/>
                        </a:lnTo>
                        <a:lnTo>
                          <a:pt x="4417" y="2453"/>
                        </a:lnTo>
                        <a:lnTo>
                          <a:pt x="4587" y="2257"/>
                        </a:lnTo>
                        <a:lnTo>
                          <a:pt x="4722" y="2089"/>
                        </a:lnTo>
                        <a:lnTo>
                          <a:pt x="4824" y="1920"/>
                        </a:lnTo>
                        <a:lnTo>
                          <a:pt x="4880" y="1752"/>
                        </a:lnTo>
                        <a:lnTo>
                          <a:pt x="4903" y="1528"/>
                        </a:lnTo>
                        <a:lnTo>
                          <a:pt x="4880" y="1262"/>
                        </a:lnTo>
                        <a:lnTo>
                          <a:pt x="4869" y="925"/>
                        </a:lnTo>
                        <a:lnTo>
                          <a:pt x="4801" y="505"/>
                        </a:lnTo>
                        <a:lnTo>
                          <a:pt x="4801" y="140"/>
                        </a:lnTo>
                        <a:lnTo>
                          <a:pt x="4846" y="70"/>
                        </a:lnTo>
                        <a:lnTo>
                          <a:pt x="4948" y="14"/>
                        </a:lnTo>
                        <a:lnTo>
                          <a:pt x="5084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  <p:grpSp>
            <p:nvGrpSpPr>
              <p:cNvPr id="589" name="Group 462"/>
              <p:cNvGrpSpPr/>
              <p:nvPr/>
            </p:nvGrpSpPr>
            <p:grpSpPr>
              <a:xfrm>
                <a:off x="-1" y="943352"/>
                <a:ext cx="1577602" cy="998421"/>
                <a:chOff x="0" y="0"/>
                <a:chExt cx="1577600" cy="998419"/>
              </a:xfrm>
            </p:grpSpPr>
            <p:grpSp>
              <p:nvGrpSpPr>
                <p:cNvPr id="584" name="Group 463"/>
                <p:cNvGrpSpPr/>
                <p:nvPr/>
              </p:nvGrpSpPr>
              <p:grpSpPr>
                <a:xfrm>
                  <a:off x="0" y="360366"/>
                  <a:ext cx="1577601" cy="638054"/>
                  <a:chOff x="0" y="0"/>
                  <a:chExt cx="1577600" cy="638053"/>
                </a:xfrm>
              </p:grpSpPr>
              <p:sp>
                <p:nvSpPr>
                  <p:cNvPr id="573" name="Freeform 15"/>
                  <p:cNvSpPr/>
                  <p:nvPr/>
                </p:nvSpPr>
                <p:spPr>
                  <a:xfrm>
                    <a:off x="0" y="-1"/>
                    <a:ext cx="1577601" cy="6380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6" y="851"/>
                        </a:lnTo>
                        <a:lnTo>
                          <a:pt x="91" y="1692"/>
                        </a:lnTo>
                        <a:lnTo>
                          <a:pt x="204" y="2524"/>
                        </a:lnTo>
                        <a:lnTo>
                          <a:pt x="355" y="3337"/>
                        </a:lnTo>
                        <a:lnTo>
                          <a:pt x="552" y="4131"/>
                        </a:lnTo>
                        <a:lnTo>
                          <a:pt x="786" y="4907"/>
                        </a:lnTo>
                        <a:lnTo>
                          <a:pt x="1055" y="5655"/>
                        </a:lnTo>
                        <a:lnTo>
                          <a:pt x="1365" y="6402"/>
                        </a:lnTo>
                        <a:lnTo>
                          <a:pt x="1705" y="7103"/>
                        </a:lnTo>
                        <a:lnTo>
                          <a:pt x="2087" y="7786"/>
                        </a:lnTo>
                        <a:lnTo>
                          <a:pt x="2491" y="8431"/>
                        </a:lnTo>
                        <a:lnTo>
                          <a:pt x="2930" y="9066"/>
                        </a:lnTo>
                        <a:lnTo>
                          <a:pt x="3402" y="9646"/>
                        </a:lnTo>
                        <a:lnTo>
                          <a:pt x="3901" y="10197"/>
                        </a:lnTo>
                        <a:lnTo>
                          <a:pt x="4419" y="10721"/>
                        </a:lnTo>
                        <a:lnTo>
                          <a:pt x="4971" y="11188"/>
                        </a:lnTo>
                        <a:lnTo>
                          <a:pt x="5542" y="11627"/>
                        </a:lnTo>
                        <a:lnTo>
                          <a:pt x="6139" y="12020"/>
                        </a:lnTo>
                        <a:lnTo>
                          <a:pt x="6755" y="12356"/>
                        </a:lnTo>
                        <a:lnTo>
                          <a:pt x="7390" y="12665"/>
                        </a:lnTo>
                        <a:lnTo>
                          <a:pt x="8040" y="12917"/>
                        </a:lnTo>
                        <a:lnTo>
                          <a:pt x="8710" y="13104"/>
                        </a:lnTo>
                        <a:lnTo>
                          <a:pt x="9390" y="13253"/>
                        </a:lnTo>
                        <a:lnTo>
                          <a:pt x="10093" y="13338"/>
                        </a:lnTo>
                        <a:lnTo>
                          <a:pt x="10800" y="13366"/>
                        </a:lnTo>
                        <a:lnTo>
                          <a:pt x="11514" y="13338"/>
                        </a:lnTo>
                        <a:lnTo>
                          <a:pt x="12210" y="13253"/>
                        </a:lnTo>
                        <a:lnTo>
                          <a:pt x="12894" y="13104"/>
                        </a:lnTo>
                        <a:lnTo>
                          <a:pt x="13563" y="12917"/>
                        </a:lnTo>
                        <a:lnTo>
                          <a:pt x="14217" y="12665"/>
                        </a:lnTo>
                        <a:lnTo>
                          <a:pt x="14852" y="12356"/>
                        </a:lnTo>
                        <a:lnTo>
                          <a:pt x="15465" y="12020"/>
                        </a:lnTo>
                        <a:lnTo>
                          <a:pt x="16058" y="11627"/>
                        </a:lnTo>
                        <a:lnTo>
                          <a:pt x="16629" y="11188"/>
                        </a:lnTo>
                        <a:lnTo>
                          <a:pt x="17181" y="10721"/>
                        </a:lnTo>
                        <a:lnTo>
                          <a:pt x="17706" y="10197"/>
                        </a:lnTo>
                        <a:lnTo>
                          <a:pt x="18205" y="9646"/>
                        </a:lnTo>
                        <a:lnTo>
                          <a:pt x="18670" y="9066"/>
                        </a:lnTo>
                        <a:lnTo>
                          <a:pt x="19109" y="8431"/>
                        </a:lnTo>
                        <a:lnTo>
                          <a:pt x="19521" y="7786"/>
                        </a:lnTo>
                        <a:lnTo>
                          <a:pt x="19895" y="7103"/>
                        </a:lnTo>
                        <a:lnTo>
                          <a:pt x="20235" y="6402"/>
                        </a:lnTo>
                        <a:lnTo>
                          <a:pt x="20545" y="5655"/>
                        </a:lnTo>
                        <a:lnTo>
                          <a:pt x="20821" y="4907"/>
                        </a:lnTo>
                        <a:lnTo>
                          <a:pt x="21052" y="4131"/>
                        </a:lnTo>
                        <a:lnTo>
                          <a:pt x="21248" y="3337"/>
                        </a:lnTo>
                        <a:lnTo>
                          <a:pt x="21403" y="2524"/>
                        </a:lnTo>
                        <a:lnTo>
                          <a:pt x="21517" y="1692"/>
                        </a:lnTo>
                        <a:lnTo>
                          <a:pt x="21581" y="851"/>
                        </a:lnTo>
                        <a:lnTo>
                          <a:pt x="21600" y="0"/>
                        </a:lnTo>
                        <a:lnTo>
                          <a:pt x="21600" y="8692"/>
                        </a:lnTo>
                        <a:lnTo>
                          <a:pt x="21581" y="9534"/>
                        </a:lnTo>
                        <a:lnTo>
                          <a:pt x="21517" y="10365"/>
                        </a:lnTo>
                        <a:lnTo>
                          <a:pt x="21403" y="11188"/>
                        </a:lnTo>
                        <a:lnTo>
                          <a:pt x="21248" y="11992"/>
                        </a:lnTo>
                        <a:lnTo>
                          <a:pt x="21052" y="12767"/>
                        </a:lnTo>
                        <a:lnTo>
                          <a:pt x="20821" y="13534"/>
                        </a:lnTo>
                        <a:lnTo>
                          <a:pt x="20545" y="14263"/>
                        </a:lnTo>
                        <a:lnTo>
                          <a:pt x="20235" y="14973"/>
                        </a:lnTo>
                        <a:lnTo>
                          <a:pt x="19895" y="15656"/>
                        </a:lnTo>
                        <a:lnTo>
                          <a:pt x="19521" y="16310"/>
                        </a:lnTo>
                        <a:lnTo>
                          <a:pt x="19109" y="16936"/>
                        </a:lnTo>
                        <a:lnTo>
                          <a:pt x="18670" y="17544"/>
                        </a:lnTo>
                        <a:lnTo>
                          <a:pt x="18205" y="18095"/>
                        </a:lnTo>
                        <a:lnTo>
                          <a:pt x="17706" y="18609"/>
                        </a:lnTo>
                        <a:lnTo>
                          <a:pt x="17181" y="19114"/>
                        </a:lnTo>
                        <a:lnTo>
                          <a:pt x="16629" y="19553"/>
                        </a:lnTo>
                        <a:lnTo>
                          <a:pt x="16058" y="19974"/>
                        </a:lnTo>
                        <a:lnTo>
                          <a:pt x="15465" y="20329"/>
                        </a:lnTo>
                        <a:lnTo>
                          <a:pt x="14852" y="20656"/>
                        </a:lnTo>
                        <a:lnTo>
                          <a:pt x="14217" y="20936"/>
                        </a:lnTo>
                        <a:lnTo>
                          <a:pt x="13563" y="21179"/>
                        </a:lnTo>
                        <a:lnTo>
                          <a:pt x="12894" y="21357"/>
                        </a:lnTo>
                        <a:lnTo>
                          <a:pt x="12210" y="21488"/>
                        </a:lnTo>
                        <a:lnTo>
                          <a:pt x="11514" y="21572"/>
                        </a:lnTo>
                        <a:lnTo>
                          <a:pt x="10800" y="21600"/>
                        </a:lnTo>
                        <a:lnTo>
                          <a:pt x="10093" y="21572"/>
                        </a:lnTo>
                        <a:lnTo>
                          <a:pt x="9390" y="21488"/>
                        </a:lnTo>
                        <a:lnTo>
                          <a:pt x="8710" y="21357"/>
                        </a:lnTo>
                        <a:lnTo>
                          <a:pt x="8040" y="21179"/>
                        </a:lnTo>
                        <a:lnTo>
                          <a:pt x="7390" y="20936"/>
                        </a:lnTo>
                        <a:lnTo>
                          <a:pt x="6755" y="20656"/>
                        </a:lnTo>
                        <a:lnTo>
                          <a:pt x="6139" y="20329"/>
                        </a:lnTo>
                        <a:lnTo>
                          <a:pt x="5542" y="19974"/>
                        </a:lnTo>
                        <a:lnTo>
                          <a:pt x="4971" y="19553"/>
                        </a:lnTo>
                        <a:lnTo>
                          <a:pt x="4419" y="19114"/>
                        </a:lnTo>
                        <a:lnTo>
                          <a:pt x="3901" y="18609"/>
                        </a:lnTo>
                        <a:lnTo>
                          <a:pt x="3402" y="18095"/>
                        </a:lnTo>
                        <a:lnTo>
                          <a:pt x="2930" y="17544"/>
                        </a:lnTo>
                        <a:lnTo>
                          <a:pt x="2491" y="16936"/>
                        </a:lnTo>
                        <a:lnTo>
                          <a:pt x="2087" y="16310"/>
                        </a:lnTo>
                        <a:lnTo>
                          <a:pt x="1705" y="15656"/>
                        </a:lnTo>
                        <a:lnTo>
                          <a:pt x="1365" y="14973"/>
                        </a:lnTo>
                        <a:lnTo>
                          <a:pt x="1055" y="14263"/>
                        </a:lnTo>
                        <a:lnTo>
                          <a:pt x="786" y="13534"/>
                        </a:lnTo>
                        <a:lnTo>
                          <a:pt x="552" y="12767"/>
                        </a:lnTo>
                        <a:lnTo>
                          <a:pt x="355" y="11992"/>
                        </a:lnTo>
                        <a:lnTo>
                          <a:pt x="204" y="11188"/>
                        </a:lnTo>
                        <a:lnTo>
                          <a:pt x="91" y="10365"/>
                        </a:lnTo>
                        <a:lnTo>
                          <a:pt x="26" y="9534"/>
                        </a:lnTo>
                        <a:lnTo>
                          <a:pt x="0" y="86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3175" cap="flat">
                    <a:solidFill>
                      <a:srgbClr val="F6C3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74" name="Freeform 16"/>
                  <p:cNvSpPr/>
                  <p:nvPr/>
                </p:nvSpPr>
                <p:spPr>
                  <a:xfrm>
                    <a:off x="91110" y="182498"/>
                    <a:ext cx="60742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6578" y="1192"/>
                        </a:lnTo>
                        <a:lnTo>
                          <a:pt x="13745" y="2345"/>
                        </a:lnTo>
                        <a:lnTo>
                          <a:pt x="21600" y="3477"/>
                        </a:lnTo>
                        <a:lnTo>
                          <a:pt x="21600" y="21600"/>
                        </a:lnTo>
                        <a:lnTo>
                          <a:pt x="13745" y="20527"/>
                        </a:lnTo>
                        <a:lnTo>
                          <a:pt x="6578" y="19394"/>
                        </a:lnTo>
                        <a:lnTo>
                          <a:pt x="0" y="182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75" name="Freeform 17"/>
                  <p:cNvSpPr/>
                  <p:nvPr/>
                </p:nvSpPr>
                <p:spPr>
                  <a:xfrm>
                    <a:off x="1426301" y="182498"/>
                    <a:ext cx="60466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8262"/>
                        </a:lnTo>
                        <a:lnTo>
                          <a:pt x="14893" y="19394"/>
                        </a:lnTo>
                        <a:lnTo>
                          <a:pt x="7693" y="20527"/>
                        </a:lnTo>
                        <a:lnTo>
                          <a:pt x="0" y="21600"/>
                        </a:lnTo>
                        <a:lnTo>
                          <a:pt x="0" y="3477"/>
                        </a:lnTo>
                        <a:lnTo>
                          <a:pt x="7693" y="2345"/>
                        </a:lnTo>
                        <a:lnTo>
                          <a:pt x="14893" y="1192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76" name="Freeform 18"/>
                  <p:cNvSpPr/>
                  <p:nvPr/>
                </p:nvSpPr>
                <p:spPr>
                  <a:xfrm>
                    <a:off x="212592" y="268363"/>
                    <a:ext cx="60466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455" y="1137"/>
                        </a:lnTo>
                        <a:lnTo>
                          <a:pt x="21600" y="2274"/>
                        </a:lnTo>
                        <a:lnTo>
                          <a:pt x="21600" y="21600"/>
                        </a:lnTo>
                        <a:lnTo>
                          <a:pt x="10455" y="20570"/>
                        </a:lnTo>
                        <a:lnTo>
                          <a:pt x="0" y="194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77" name="Freeform 19"/>
                  <p:cNvSpPr/>
                  <p:nvPr/>
                </p:nvSpPr>
                <p:spPr>
                  <a:xfrm>
                    <a:off x="1304820" y="268363"/>
                    <a:ext cx="60741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9412"/>
                        </a:lnTo>
                        <a:lnTo>
                          <a:pt x="10996" y="20570"/>
                        </a:lnTo>
                        <a:lnTo>
                          <a:pt x="0" y="21600"/>
                        </a:lnTo>
                        <a:lnTo>
                          <a:pt x="0" y="2274"/>
                        </a:lnTo>
                        <a:lnTo>
                          <a:pt x="10996" y="11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78" name="Freeform 20"/>
                  <p:cNvSpPr/>
                  <p:nvPr/>
                </p:nvSpPr>
                <p:spPr>
                  <a:xfrm>
                    <a:off x="333797" y="321925"/>
                    <a:ext cx="60466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829"/>
                        </a:lnTo>
                        <a:lnTo>
                          <a:pt x="21600" y="1591"/>
                        </a:lnTo>
                        <a:lnTo>
                          <a:pt x="21600" y="21600"/>
                        </a:lnTo>
                        <a:lnTo>
                          <a:pt x="10652" y="20861"/>
                        </a:lnTo>
                        <a:lnTo>
                          <a:pt x="0" y="2009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79" name="Freeform 21"/>
                  <p:cNvSpPr/>
                  <p:nvPr/>
                </p:nvSpPr>
                <p:spPr>
                  <a:xfrm>
                    <a:off x="1183614" y="321925"/>
                    <a:ext cx="60190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099"/>
                        </a:lnTo>
                        <a:lnTo>
                          <a:pt x="10998" y="20861"/>
                        </a:lnTo>
                        <a:lnTo>
                          <a:pt x="0" y="21600"/>
                        </a:lnTo>
                        <a:lnTo>
                          <a:pt x="0" y="1591"/>
                        </a:lnTo>
                        <a:lnTo>
                          <a:pt x="10998" y="82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80" name="Freeform 22"/>
                  <p:cNvSpPr/>
                  <p:nvPr/>
                </p:nvSpPr>
                <p:spPr>
                  <a:xfrm>
                    <a:off x="485649" y="364996"/>
                    <a:ext cx="60466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537"/>
                        </a:lnTo>
                        <a:lnTo>
                          <a:pt x="21600" y="980"/>
                        </a:lnTo>
                        <a:lnTo>
                          <a:pt x="21600" y="21600"/>
                        </a:lnTo>
                        <a:lnTo>
                          <a:pt x="10652" y="21203"/>
                        </a:lnTo>
                        <a:lnTo>
                          <a:pt x="0" y="20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81" name="Freeform 23"/>
                  <p:cNvSpPr/>
                  <p:nvPr/>
                </p:nvSpPr>
                <p:spPr>
                  <a:xfrm>
                    <a:off x="1031763" y="364996"/>
                    <a:ext cx="60741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714"/>
                        </a:lnTo>
                        <a:lnTo>
                          <a:pt x="10898" y="21203"/>
                        </a:lnTo>
                        <a:lnTo>
                          <a:pt x="0" y="21600"/>
                        </a:lnTo>
                        <a:lnTo>
                          <a:pt x="0" y="980"/>
                        </a:lnTo>
                        <a:lnTo>
                          <a:pt x="10898" y="5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82" name="Freeform 24"/>
                  <p:cNvSpPr/>
                  <p:nvPr/>
                </p:nvSpPr>
                <p:spPr>
                  <a:xfrm>
                    <a:off x="667595" y="391501"/>
                    <a:ext cx="60465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849" y="169"/>
                        </a:lnTo>
                        <a:lnTo>
                          <a:pt x="21600" y="290"/>
                        </a:lnTo>
                        <a:lnTo>
                          <a:pt x="21600" y="21600"/>
                        </a:lnTo>
                        <a:lnTo>
                          <a:pt x="10849" y="21527"/>
                        </a:lnTo>
                        <a:lnTo>
                          <a:pt x="0" y="213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83" name="Freeform 25"/>
                  <p:cNvSpPr/>
                  <p:nvPr/>
                </p:nvSpPr>
                <p:spPr>
                  <a:xfrm>
                    <a:off x="849541" y="391501"/>
                    <a:ext cx="61018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1310"/>
                        </a:lnTo>
                        <a:lnTo>
                          <a:pt x="10751" y="21527"/>
                        </a:lnTo>
                        <a:lnTo>
                          <a:pt x="0" y="21600"/>
                        </a:lnTo>
                        <a:lnTo>
                          <a:pt x="0" y="290"/>
                        </a:lnTo>
                        <a:lnTo>
                          <a:pt x="10751" y="16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  <p:grpSp>
              <p:nvGrpSpPr>
                <p:cNvPr id="588" name="Group 464"/>
                <p:cNvGrpSpPr/>
                <p:nvPr/>
              </p:nvGrpSpPr>
              <p:grpSpPr>
                <a:xfrm>
                  <a:off x="0" y="0"/>
                  <a:ext cx="1577601" cy="759811"/>
                  <a:chOff x="0" y="0"/>
                  <a:chExt cx="1577600" cy="759810"/>
                </a:xfrm>
              </p:grpSpPr>
              <p:sp>
                <p:nvSpPr>
                  <p:cNvPr id="585" name="Freeform 26"/>
                  <p:cNvSpPr/>
                  <p:nvPr/>
                </p:nvSpPr>
                <p:spPr>
                  <a:xfrm>
                    <a:off x="0" y="-1"/>
                    <a:ext cx="1577601" cy="7598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484" y="16"/>
                        </a:lnTo>
                        <a:lnTo>
                          <a:pt x="12157" y="71"/>
                        </a:lnTo>
                        <a:lnTo>
                          <a:pt x="12815" y="165"/>
                        </a:lnTo>
                        <a:lnTo>
                          <a:pt x="13461" y="298"/>
                        </a:lnTo>
                        <a:lnTo>
                          <a:pt x="14093" y="463"/>
                        </a:lnTo>
                        <a:lnTo>
                          <a:pt x="14709" y="667"/>
                        </a:lnTo>
                        <a:lnTo>
                          <a:pt x="15298" y="903"/>
                        </a:lnTo>
                        <a:lnTo>
                          <a:pt x="15884" y="1162"/>
                        </a:lnTo>
                        <a:lnTo>
                          <a:pt x="16440" y="1460"/>
                        </a:lnTo>
                        <a:lnTo>
                          <a:pt x="16973" y="1790"/>
                        </a:lnTo>
                        <a:lnTo>
                          <a:pt x="17491" y="2143"/>
                        </a:lnTo>
                        <a:lnTo>
                          <a:pt x="17975" y="2519"/>
                        </a:lnTo>
                        <a:lnTo>
                          <a:pt x="18440" y="2935"/>
                        </a:lnTo>
                        <a:lnTo>
                          <a:pt x="18878" y="3367"/>
                        </a:lnTo>
                        <a:lnTo>
                          <a:pt x="19287" y="3830"/>
                        </a:lnTo>
                        <a:lnTo>
                          <a:pt x="19668" y="4325"/>
                        </a:lnTo>
                        <a:lnTo>
                          <a:pt x="20020" y="4843"/>
                        </a:lnTo>
                        <a:lnTo>
                          <a:pt x="20337" y="5376"/>
                        </a:lnTo>
                        <a:lnTo>
                          <a:pt x="20625" y="5934"/>
                        </a:lnTo>
                        <a:lnTo>
                          <a:pt x="20882" y="6507"/>
                        </a:lnTo>
                        <a:lnTo>
                          <a:pt x="21097" y="7103"/>
                        </a:lnTo>
                        <a:lnTo>
                          <a:pt x="21275" y="7731"/>
                        </a:lnTo>
                        <a:lnTo>
                          <a:pt x="21419" y="8359"/>
                        </a:lnTo>
                        <a:lnTo>
                          <a:pt x="21524" y="9010"/>
                        </a:lnTo>
                        <a:lnTo>
                          <a:pt x="21581" y="9678"/>
                        </a:lnTo>
                        <a:lnTo>
                          <a:pt x="21600" y="10360"/>
                        </a:lnTo>
                        <a:lnTo>
                          <a:pt x="21581" y="11083"/>
                        </a:lnTo>
                        <a:lnTo>
                          <a:pt x="21517" y="11781"/>
                        </a:lnTo>
                        <a:lnTo>
                          <a:pt x="21403" y="12480"/>
                        </a:lnTo>
                        <a:lnTo>
                          <a:pt x="21248" y="13162"/>
                        </a:lnTo>
                        <a:lnTo>
                          <a:pt x="21052" y="13830"/>
                        </a:lnTo>
                        <a:lnTo>
                          <a:pt x="20821" y="14481"/>
                        </a:lnTo>
                        <a:lnTo>
                          <a:pt x="20545" y="15125"/>
                        </a:lnTo>
                        <a:lnTo>
                          <a:pt x="20235" y="15737"/>
                        </a:lnTo>
                        <a:lnTo>
                          <a:pt x="19895" y="16333"/>
                        </a:lnTo>
                        <a:lnTo>
                          <a:pt x="19521" y="16906"/>
                        </a:lnTo>
                        <a:lnTo>
                          <a:pt x="19109" y="17456"/>
                        </a:lnTo>
                        <a:lnTo>
                          <a:pt x="18670" y="17974"/>
                        </a:lnTo>
                        <a:lnTo>
                          <a:pt x="18205" y="18460"/>
                        </a:lnTo>
                        <a:lnTo>
                          <a:pt x="17706" y="18924"/>
                        </a:lnTo>
                        <a:lnTo>
                          <a:pt x="17181" y="19363"/>
                        </a:lnTo>
                        <a:lnTo>
                          <a:pt x="16629" y="19756"/>
                        </a:lnTo>
                        <a:lnTo>
                          <a:pt x="16058" y="20124"/>
                        </a:lnTo>
                        <a:lnTo>
                          <a:pt x="15465" y="20454"/>
                        </a:lnTo>
                        <a:lnTo>
                          <a:pt x="14852" y="20752"/>
                        </a:lnTo>
                        <a:lnTo>
                          <a:pt x="14217" y="20996"/>
                        </a:lnTo>
                        <a:lnTo>
                          <a:pt x="13563" y="21208"/>
                        </a:lnTo>
                        <a:lnTo>
                          <a:pt x="12894" y="21380"/>
                        </a:lnTo>
                        <a:lnTo>
                          <a:pt x="12210" y="21490"/>
                        </a:lnTo>
                        <a:lnTo>
                          <a:pt x="11514" y="21569"/>
                        </a:lnTo>
                        <a:lnTo>
                          <a:pt x="10800" y="21600"/>
                        </a:lnTo>
                        <a:lnTo>
                          <a:pt x="10093" y="21569"/>
                        </a:lnTo>
                        <a:lnTo>
                          <a:pt x="9390" y="21490"/>
                        </a:lnTo>
                        <a:lnTo>
                          <a:pt x="8710" y="21380"/>
                        </a:lnTo>
                        <a:lnTo>
                          <a:pt x="8040" y="21208"/>
                        </a:lnTo>
                        <a:lnTo>
                          <a:pt x="7390" y="20996"/>
                        </a:lnTo>
                        <a:lnTo>
                          <a:pt x="6755" y="20752"/>
                        </a:lnTo>
                        <a:lnTo>
                          <a:pt x="6139" y="20454"/>
                        </a:lnTo>
                        <a:lnTo>
                          <a:pt x="5542" y="20124"/>
                        </a:lnTo>
                        <a:lnTo>
                          <a:pt x="4971" y="19756"/>
                        </a:lnTo>
                        <a:lnTo>
                          <a:pt x="4419" y="19363"/>
                        </a:lnTo>
                        <a:lnTo>
                          <a:pt x="3901" y="18924"/>
                        </a:lnTo>
                        <a:lnTo>
                          <a:pt x="3402" y="18460"/>
                        </a:lnTo>
                        <a:lnTo>
                          <a:pt x="2930" y="17974"/>
                        </a:lnTo>
                        <a:lnTo>
                          <a:pt x="2491" y="17456"/>
                        </a:lnTo>
                        <a:lnTo>
                          <a:pt x="2087" y="16906"/>
                        </a:lnTo>
                        <a:lnTo>
                          <a:pt x="1705" y="16333"/>
                        </a:lnTo>
                        <a:lnTo>
                          <a:pt x="1365" y="15737"/>
                        </a:lnTo>
                        <a:lnTo>
                          <a:pt x="1055" y="15125"/>
                        </a:lnTo>
                        <a:lnTo>
                          <a:pt x="786" y="14481"/>
                        </a:lnTo>
                        <a:lnTo>
                          <a:pt x="552" y="13830"/>
                        </a:lnTo>
                        <a:lnTo>
                          <a:pt x="355" y="13162"/>
                        </a:lnTo>
                        <a:lnTo>
                          <a:pt x="204" y="12480"/>
                        </a:lnTo>
                        <a:lnTo>
                          <a:pt x="91" y="11781"/>
                        </a:lnTo>
                        <a:lnTo>
                          <a:pt x="26" y="11083"/>
                        </a:lnTo>
                        <a:lnTo>
                          <a:pt x="0" y="10360"/>
                        </a:lnTo>
                        <a:lnTo>
                          <a:pt x="19" y="9678"/>
                        </a:lnTo>
                        <a:lnTo>
                          <a:pt x="87" y="9010"/>
                        </a:lnTo>
                        <a:lnTo>
                          <a:pt x="189" y="8359"/>
                        </a:lnTo>
                        <a:lnTo>
                          <a:pt x="329" y="7731"/>
                        </a:lnTo>
                        <a:lnTo>
                          <a:pt x="510" y="7103"/>
                        </a:lnTo>
                        <a:lnTo>
                          <a:pt x="730" y="6507"/>
                        </a:lnTo>
                        <a:lnTo>
                          <a:pt x="975" y="5934"/>
                        </a:lnTo>
                        <a:lnTo>
                          <a:pt x="1266" y="5376"/>
                        </a:lnTo>
                        <a:lnTo>
                          <a:pt x="1588" y="4843"/>
                        </a:lnTo>
                        <a:lnTo>
                          <a:pt x="1935" y="4325"/>
                        </a:lnTo>
                        <a:lnTo>
                          <a:pt x="2313" y="3830"/>
                        </a:lnTo>
                        <a:lnTo>
                          <a:pt x="2729" y="3367"/>
                        </a:lnTo>
                        <a:lnTo>
                          <a:pt x="3160" y="2935"/>
                        </a:lnTo>
                        <a:lnTo>
                          <a:pt x="3625" y="2519"/>
                        </a:lnTo>
                        <a:lnTo>
                          <a:pt x="4117" y="2143"/>
                        </a:lnTo>
                        <a:lnTo>
                          <a:pt x="4631" y="1790"/>
                        </a:lnTo>
                        <a:lnTo>
                          <a:pt x="5168" y="1460"/>
                        </a:lnTo>
                        <a:lnTo>
                          <a:pt x="5723" y="1162"/>
                        </a:lnTo>
                        <a:lnTo>
                          <a:pt x="6302" y="903"/>
                        </a:lnTo>
                        <a:lnTo>
                          <a:pt x="6899" y="667"/>
                        </a:lnTo>
                        <a:lnTo>
                          <a:pt x="7507" y="463"/>
                        </a:lnTo>
                        <a:lnTo>
                          <a:pt x="8146" y="298"/>
                        </a:lnTo>
                        <a:lnTo>
                          <a:pt x="8789" y="165"/>
                        </a:lnTo>
                        <a:lnTo>
                          <a:pt x="9450" y="71"/>
                        </a:lnTo>
                        <a:lnTo>
                          <a:pt x="10120" y="16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86" name="Freeform 27"/>
                  <p:cNvSpPr/>
                  <p:nvPr/>
                </p:nvSpPr>
                <p:spPr>
                  <a:xfrm>
                    <a:off x="121205" y="91111"/>
                    <a:ext cx="1335191" cy="5458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662" y="44"/>
                        </a:lnTo>
                        <a:lnTo>
                          <a:pt x="12488" y="131"/>
                        </a:lnTo>
                        <a:lnTo>
                          <a:pt x="13297" y="306"/>
                        </a:lnTo>
                        <a:lnTo>
                          <a:pt x="14065" y="535"/>
                        </a:lnTo>
                        <a:lnTo>
                          <a:pt x="14793" y="819"/>
                        </a:lnTo>
                        <a:lnTo>
                          <a:pt x="15494" y="1158"/>
                        </a:lnTo>
                        <a:lnTo>
                          <a:pt x="16164" y="1541"/>
                        </a:lnTo>
                        <a:lnTo>
                          <a:pt x="16790" y="1978"/>
                        </a:lnTo>
                        <a:lnTo>
                          <a:pt x="17388" y="2447"/>
                        </a:lnTo>
                        <a:lnTo>
                          <a:pt x="17951" y="2939"/>
                        </a:lnTo>
                        <a:lnTo>
                          <a:pt x="18473" y="3474"/>
                        </a:lnTo>
                        <a:lnTo>
                          <a:pt x="18960" y="4042"/>
                        </a:lnTo>
                        <a:lnTo>
                          <a:pt x="19402" y="4632"/>
                        </a:lnTo>
                        <a:lnTo>
                          <a:pt x="19813" y="5244"/>
                        </a:lnTo>
                        <a:lnTo>
                          <a:pt x="20175" y="5845"/>
                        </a:lnTo>
                        <a:lnTo>
                          <a:pt x="20510" y="6479"/>
                        </a:lnTo>
                        <a:lnTo>
                          <a:pt x="20787" y="7124"/>
                        </a:lnTo>
                        <a:lnTo>
                          <a:pt x="21037" y="7746"/>
                        </a:lnTo>
                        <a:lnTo>
                          <a:pt x="21238" y="8391"/>
                        </a:lnTo>
                        <a:lnTo>
                          <a:pt x="21395" y="9014"/>
                        </a:lnTo>
                        <a:lnTo>
                          <a:pt x="21511" y="9647"/>
                        </a:lnTo>
                        <a:lnTo>
                          <a:pt x="21578" y="10237"/>
                        </a:lnTo>
                        <a:lnTo>
                          <a:pt x="21600" y="10816"/>
                        </a:lnTo>
                        <a:lnTo>
                          <a:pt x="21578" y="11406"/>
                        </a:lnTo>
                        <a:lnTo>
                          <a:pt x="21511" y="12018"/>
                        </a:lnTo>
                        <a:lnTo>
                          <a:pt x="21395" y="12619"/>
                        </a:lnTo>
                        <a:lnTo>
                          <a:pt x="21238" y="13253"/>
                        </a:lnTo>
                        <a:lnTo>
                          <a:pt x="21037" y="13876"/>
                        </a:lnTo>
                        <a:lnTo>
                          <a:pt x="20787" y="14520"/>
                        </a:lnTo>
                        <a:lnTo>
                          <a:pt x="20510" y="15143"/>
                        </a:lnTo>
                        <a:lnTo>
                          <a:pt x="20175" y="15777"/>
                        </a:lnTo>
                        <a:lnTo>
                          <a:pt x="19813" y="16399"/>
                        </a:lnTo>
                        <a:lnTo>
                          <a:pt x="19402" y="16989"/>
                        </a:lnTo>
                        <a:lnTo>
                          <a:pt x="18960" y="17579"/>
                        </a:lnTo>
                        <a:lnTo>
                          <a:pt x="18473" y="18126"/>
                        </a:lnTo>
                        <a:lnTo>
                          <a:pt x="17951" y="18683"/>
                        </a:lnTo>
                        <a:lnTo>
                          <a:pt x="17388" y="19175"/>
                        </a:lnTo>
                        <a:lnTo>
                          <a:pt x="16790" y="19644"/>
                        </a:lnTo>
                        <a:lnTo>
                          <a:pt x="16164" y="20059"/>
                        </a:lnTo>
                        <a:lnTo>
                          <a:pt x="15494" y="20442"/>
                        </a:lnTo>
                        <a:lnTo>
                          <a:pt x="14793" y="20781"/>
                        </a:lnTo>
                        <a:lnTo>
                          <a:pt x="14065" y="21076"/>
                        </a:lnTo>
                        <a:lnTo>
                          <a:pt x="13297" y="21294"/>
                        </a:lnTo>
                        <a:lnTo>
                          <a:pt x="12488" y="21469"/>
                        </a:lnTo>
                        <a:lnTo>
                          <a:pt x="11662" y="21567"/>
                        </a:lnTo>
                        <a:lnTo>
                          <a:pt x="10800" y="21600"/>
                        </a:lnTo>
                        <a:lnTo>
                          <a:pt x="9942" y="21567"/>
                        </a:lnTo>
                        <a:lnTo>
                          <a:pt x="9112" y="21469"/>
                        </a:lnTo>
                        <a:lnTo>
                          <a:pt x="8312" y="21294"/>
                        </a:lnTo>
                        <a:lnTo>
                          <a:pt x="7548" y="21076"/>
                        </a:lnTo>
                        <a:lnTo>
                          <a:pt x="6811" y="20781"/>
                        </a:lnTo>
                        <a:lnTo>
                          <a:pt x="6115" y="20442"/>
                        </a:lnTo>
                        <a:lnTo>
                          <a:pt x="5440" y="20059"/>
                        </a:lnTo>
                        <a:lnTo>
                          <a:pt x="4810" y="19644"/>
                        </a:lnTo>
                        <a:lnTo>
                          <a:pt x="4216" y="19175"/>
                        </a:lnTo>
                        <a:lnTo>
                          <a:pt x="3658" y="18683"/>
                        </a:lnTo>
                        <a:lnTo>
                          <a:pt x="3131" y="18126"/>
                        </a:lnTo>
                        <a:lnTo>
                          <a:pt x="2649" y="17579"/>
                        </a:lnTo>
                        <a:lnTo>
                          <a:pt x="2202" y="16989"/>
                        </a:lnTo>
                        <a:lnTo>
                          <a:pt x="1791" y="16399"/>
                        </a:lnTo>
                        <a:lnTo>
                          <a:pt x="1425" y="15777"/>
                        </a:lnTo>
                        <a:lnTo>
                          <a:pt x="1099" y="15143"/>
                        </a:lnTo>
                        <a:lnTo>
                          <a:pt x="813" y="14520"/>
                        </a:lnTo>
                        <a:lnTo>
                          <a:pt x="567" y="13876"/>
                        </a:lnTo>
                        <a:lnTo>
                          <a:pt x="362" y="13253"/>
                        </a:lnTo>
                        <a:lnTo>
                          <a:pt x="210" y="12619"/>
                        </a:lnTo>
                        <a:lnTo>
                          <a:pt x="94" y="12018"/>
                        </a:lnTo>
                        <a:lnTo>
                          <a:pt x="22" y="11406"/>
                        </a:lnTo>
                        <a:lnTo>
                          <a:pt x="0" y="10816"/>
                        </a:lnTo>
                        <a:lnTo>
                          <a:pt x="22" y="10237"/>
                        </a:lnTo>
                        <a:lnTo>
                          <a:pt x="94" y="9647"/>
                        </a:lnTo>
                        <a:lnTo>
                          <a:pt x="210" y="9014"/>
                        </a:lnTo>
                        <a:lnTo>
                          <a:pt x="362" y="8391"/>
                        </a:lnTo>
                        <a:lnTo>
                          <a:pt x="567" y="7746"/>
                        </a:lnTo>
                        <a:lnTo>
                          <a:pt x="813" y="7124"/>
                        </a:lnTo>
                        <a:lnTo>
                          <a:pt x="1099" y="6479"/>
                        </a:lnTo>
                        <a:lnTo>
                          <a:pt x="1425" y="5845"/>
                        </a:lnTo>
                        <a:lnTo>
                          <a:pt x="1791" y="5244"/>
                        </a:lnTo>
                        <a:lnTo>
                          <a:pt x="2202" y="4632"/>
                        </a:lnTo>
                        <a:lnTo>
                          <a:pt x="2649" y="4042"/>
                        </a:lnTo>
                        <a:lnTo>
                          <a:pt x="3131" y="3474"/>
                        </a:lnTo>
                        <a:lnTo>
                          <a:pt x="3658" y="2939"/>
                        </a:lnTo>
                        <a:lnTo>
                          <a:pt x="4216" y="2447"/>
                        </a:lnTo>
                        <a:lnTo>
                          <a:pt x="4810" y="1978"/>
                        </a:lnTo>
                        <a:lnTo>
                          <a:pt x="5440" y="1541"/>
                        </a:lnTo>
                        <a:lnTo>
                          <a:pt x="6115" y="1158"/>
                        </a:lnTo>
                        <a:lnTo>
                          <a:pt x="6811" y="819"/>
                        </a:lnTo>
                        <a:lnTo>
                          <a:pt x="7548" y="535"/>
                        </a:lnTo>
                        <a:lnTo>
                          <a:pt x="8312" y="306"/>
                        </a:lnTo>
                        <a:lnTo>
                          <a:pt x="9112" y="131"/>
                        </a:lnTo>
                        <a:lnTo>
                          <a:pt x="9942" y="44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E8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87" name="Freeform 28"/>
                  <p:cNvSpPr/>
                  <p:nvPr/>
                </p:nvSpPr>
                <p:spPr>
                  <a:xfrm>
                    <a:off x="515743" y="212592"/>
                    <a:ext cx="527893" cy="4254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084" y="0"/>
                        </a:moveTo>
                        <a:lnTo>
                          <a:pt x="5174" y="42"/>
                        </a:lnTo>
                        <a:lnTo>
                          <a:pt x="5468" y="266"/>
                        </a:lnTo>
                        <a:lnTo>
                          <a:pt x="5829" y="477"/>
                        </a:lnTo>
                        <a:lnTo>
                          <a:pt x="6259" y="701"/>
                        </a:lnTo>
                        <a:lnTo>
                          <a:pt x="6982" y="967"/>
                        </a:lnTo>
                        <a:lnTo>
                          <a:pt x="7750" y="1163"/>
                        </a:lnTo>
                        <a:lnTo>
                          <a:pt x="8563" y="1290"/>
                        </a:lnTo>
                        <a:lnTo>
                          <a:pt x="9410" y="1332"/>
                        </a:lnTo>
                        <a:lnTo>
                          <a:pt x="10269" y="1304"/>
                        </a:lnTo>
                        <a:lnTo>
                          <a:pt x="10856" y="1304"/>
                        </a:lnTo>
                        <a:lnTo>
                          <a:pt x="11896" y="1332"/>
                        </a:lnTo>
                        <a:lnTo>
                          <a:pt x="12879" y="1388"/>
                        </a:lnTo>
                        <a:lnTo>
                          <a:pt x="13782" y="1500"/>
                        </a:lnTo>
                        <a:lnTo>
                          <a:pt x="14641" y="1696"/>
                        </a:lnTo>
                        <a:lnTo>
                          <a:pt x="15432" y="1920"/>
                        </a:lnTo>
                        <a:lnTo>
                          <a:pt x="16155" y="2215"/>
                        </a:lnTo>
                        <a:lnTo>
                          <a:pt x="16821" y="2551"/>
                        </a:lnTo>
                        <a:lnTo>
                          <a:pt x="17409" y="2986"/>
                        </a:lnTo>
                        <a:lnTo>
                          <a:pt x="17940" y="3448"/>
                        </a:lnTo>
                        <a:lnTo>
                          <a:pt x="18392" y="4009"/>
                        </a:lnTo>
                        <a:lnTo>
                          <a:pt x="18776" y="4640"/>
                        </a:lnTo>
                        <a:lnTo>
                          <a:pt x="19092" y="5354"/>
                        </a:lnTo>
                        <a:lnTo>
                          <a:pt x="19567" y="5551"/>
                        </a:lnTo>
                        <a:lnTo>
                          <a:pt x="19973" y="5845"/>
                        </a:lnTo>
                        <a:lnTo>
                          <a:pt x="20323" y="6153"/>
                        </a:lnTo>
                        <a:lnTo>
                          <a:pt x="20606" y="6518"/>
                        </a:lnTo>
                        <a:lnTo>
                          <a:pt x="20753" y="6910"/>
                        </a:lnTo>
                        <a:lnTo>
                          <a:pt x="20990" y="7863"/>
                        </a:lnTo>
                        <a:lnTo>
                          <a:pt x="21035" y="8298"/>
                        </a:lnTo>
                        <a:lnTo>
                          <a:pt x="20956" y="8718"/>
                        </a:lnTo>
                        <a:lnTo>
                          <a:pt x="20753" y="9083"/>
                        </a:lnTo>
                        <a:lnTo>
                          <a:pt x="20459" y="9391"/>
                        </a:lnTo>
                        <a:lnTo>
                          <a:pt x="20075" y="9644"/>
                        </a:lnTo>
                        <a:lnTo>
                          <a:pt x="19600" y="9812"/>
                        </a:lnTo>
                        <a:lnTo>
                          <a:pt x="19487" y="10485"/>
                        </a:lnTo>
                        <a:lnTo>
                          <a:pt x="19307" y="11143"/>
                        </a:lnTo>
                        <a:lnTo>
                          <a:pt x="19069" y="11774"/>
                        </a:lnTo>
                        <a:lnTo>
                          <a:pt x="18764" y="12363"/>
                        </a:lnTo>
                        <a:lnTo>
                          <a:pt x="18392" y="12952"/>
                        </a:lnTo>
                        <a:lnTo>
                          <a:pt x="17940" y="13484"/>
                        </a:lnTo>
                        <a:lnTo>
                          <a:pt x="17409" y="13975"/>
                        </a:lnTo>
                        <a:lnTo>
                          <a:pt x="16799" y="14437"/>
                        </a:lnTo>
                        <a:lnTo>
                          <a:pt x="16110" y="14830"/>
                        </a:lnTo>
                        <a:lnTo>
                          <a:pt x="15353" y="15194"/>
                        </a:lnTo>
                        <a:lnTo>
                          <a:pt x="15488" y="16792"/>
                        </a:lnTo>
                        <a:lnTo>
                          <a:pt x="15567" y="17115"/>
                        </a:lnTo>
                        <a:lnTo>
                          <a:pt x="15726" y="17381"/>
                        </a:lnTo>
                        <a:lnTo>
                          <a:pt x="15951" y="17619"/>
                        </a:lnTo>
                        <a:lnTo>
                          <a:pt x="16245" y="17815"/>
                        </a:lnTo>
                        <a:lnTo>
                          <a:pt x="21600" y="20310"/>
                        </a:lnTo>
                        <a:lnTo>
                          <a:pt x="19996" y="20675"/>
                        </a:lnTo>
                        <a:lnTo>
                          <a:pt x="18290" y="20983"/>
                        </a:lnTo>
                        <a:lnTo>
                          <a:pt x="16539" y="21250"/>
                        </a:lnTo>
                        <a:lnTo>
                          <a:pt x="14720" y="21446"/>
                        </a:lnTo>
                        <a:lnTo>
                          <a:pt x="12822" y="21572"/>
                        </a:lnTo>
                        <a:lnTo>
                          <a:pt x="10856" y="21600"/>
                        </a:lnTo>
                        <a:lnTo>
                          <a:pt x="8879" y="21572"/>
                        </a:lnTo>
                        <a:lnTo>
                          <a:pt x="6982" y="21446"/>
                        </a:lnTo>
                        <a:lnTo>
                          <a:pt x="5118" y="21250"/>
                        </a:lnTo>
                        <a:lnTo>
                          <a:pt x="3355" y="20983"/>
                        </a:lnTo>
                        <a:lnTo>
                          <a:pt x="1649" y="20647"/>
                        </a:lnTo>
                        <a:lnTo>
                          <a:pt x="0" y="20254"/>
                        </a:lnTo>
                        <a:lnTo>
                          <a:pt x="5468" y="17801"/>
                        </a:lnTo>
                        <a:lnTo>
                          <a:pt x="5784" y="17619"/>
                        </a:lnTo>
                        <a:lnTo>
                          <a:pt x="5999" y="17381"/>
                        </a:lnTo>
                        <a:lnTo>
                          <a:pt x="6179" y="17087"/>
                        </a:lnTo>
                        <a:lnTo>
                          <a:pt x="6259" y="16792"/>
                        </a:lnTo>
                        <a:lnTo>
                          <a:pt x="6394" y="15194"/>
                        </a:lnTo>
                        <a:lnTo>
                          <a:pt x="5626" y="14830"/>
                        </a:lnTo>
                        <a:lnTo>
                          <a:pt x="4948" y="14437"/>
                        </a:lnTo>
                        <a:lnTo>
                          <a:pt x="4338" y="13975"/>
                        </a:lnTo>
                        <a:lnTo>
                          <a:pt x="3807" y="13484"/>
                        </a:lnTo>
                        <a:lnTo>
                          <a:pt x="3355" y="12952"/>
                        </a:lnTo>
                        <a:lnTo>
                          <a:pt x="2982" y="12363"/>
                        </a:lnTo>
                        <a:lnTo>
                          <a:pt x="2689" y="11774"/>
                        </a:lnTo>
                        <a:lnTo>
                          <a:pt x="2429" y="11143"/>
                        </a:lnTo>
                        <a:lnTo>
                          <a:pt x="2259" y="10485"/>
                        </a:lnTo>
                        <a:lnTo>
                          <a:pt x="2135" y="9812"/>
                        </a:lnTo>
                        <a:lnTo>
                          <a:pt x="1672" y="9644"/>
                        </a:lnTo>
                        <a:lnTo>
                          <a:pt x="1277" y="9391"/>
                        </a:lnTo>
                        <a:lnTo>
                          <a:pt x="983" y="9083"/>
                        </a:lnTo>
                        <a:lnTo>
                          <a:pt x="791" y="8718"/>
                        </a:lnTo>
                        <a:lnTo>
                          <a:pt x="712" y="8298"/>
                        </a:lnTo>
                        <a:lnTo>
                          <a:pt x="746" y="7891"/>
                        </a:lnTo>
                        <a:lnTo>
                          <a:pt x="983" y="6938"/>
                        </a:lnTo>
                        <a:lnTo>
                          <a:pt x="1141" y="6518"/>
                        </a:lnTo>
                        <a:lnTo>
                          <a:pt x="1412" y="6153"/>
                        </a:lnTo>
                        <a:lnTo>
                          <a:pt x="1762" y="5845"/>
                        </a:lnTo>
                        <a:lnTo>
                          <a:pt x="2180" y="5565"/>
                        </a:lnTo>
                        <a:lnTo>
                          <a:pt x="2655" y="5354"/>
                        </a:lnTo>
                        <a:lnTo>
                          <a:pt x="2982" y="4527"/>
                        </a:lnTo>
                        <a:lnTo>
                          <a:pt x="3412" y="3771"/>
                        </a:lnTo>
                        <a:lnTo>
                          <a:pt x="3909" y="3070"/>
                        </a:lnTo>
                        <a:lnTo>
                          <a:pt x="4180" y="2719"/>
                        </a:lnTo>
                        <a:lnTo>
                          <a:pt x="4417" y="2453"/>
                        </a:lnTo>
                        <a:lnTo>
                          <a:pt x="4587" y="2257"/>
                        </a:lnTo>
                        <a:lnTo>
                          <a:pt x="4722" y="2089"/>
                        </a:lnTo>
                        <a:lnTo>
                          <a:pt x="4824" y="1920"/>
                        </a:lnTo>
                        <a:lnTo>
                          <a:pt x="4880" y="1752"/>
                        </a:lnTo>
                        <a:lnTo>
                          <a:pt x="4903" y="1528"/>
                        </a:lnTo>
                        <a:lnTo>
                          <a:pt x="4880" y="1262"/>
                        </a:lnTo>
                        <a:lnTo>
                          <a:pt x="4869" y="925"/>
                        </a:lnTo>
                        <a:lnTo>
                          <a:pt x="4801" y="505"/>
                        </a:lnTo>
                        <a:lnTo>
                          <a:pt x="4801" y="140"/>
                        </a:lnTo>
                        <a:lnTo>
                          <a:pt x="4846" y="70"/>
                        </a:lnTo>
                        <a:lnTo>
                          <a:pt x="4948" y="14"/>
                        </a:lnTo>
                        <a:lnTo>
                          <a:pt x="5084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  <p:grpSp>
            <p:nvGrpSpPr>
              <p:cNvPr id="606" name="Group 479"/>
              <p:cNvGrpSpPr/>
              <p:nvPr/>
            </p:nvGrpSpPr>
            <p:grpSpPr>
              <a:xfrm>
                <a:off x="151298" y="601675"/>
                <a:ext cx="1577602" cy="998420"/>
                <a:chOff x="0" y="0"/>
                <a:chExt cx="1577600" cy="998419"/>
              </a:xfrm>
            </p:grpSpPr>
            <p:grpSp>
              <p:nvGrpSpPr>
                <p:cNvPr id="601" name="Group 480"/>
                <p:cNvGrpSpPr/>
                <p:nvPr/>
              </p:nvGrpSpPr>
              <p:grpSpPr>
                <a:xfrm>
                  <a:off x="0" y="360366"/>
                  <a:ext cx="1577601" cy="638054"/>
                  <a:chOff x="0" y="0"/>
                  <a:chExt cx="1577600" cy="638053"/>
                </a:xfrm>
              </p:grpSpPr>
              <p:sp>
                <p:nvSpPr>
                  <p:cNvPr id="590" name="Freeform 15"/>
                  <p:cNvSpPr/>
                  <p:nvPr/>
                </p:nvSpPr>
                <p:spPr>
                  <a:xfrm>
                    <a:off x="0" y="-1"/>
                    <a:ext cx="1577601" cy="6380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6" y="851"/>
                        </a:lnTo>
                        <a:lnTo>
                          <a:pt x="91" y="1692"/>
                        </a:lnTo>
                        <a:lnTo>
                          <a:pt x="204" y="2524"/>
                        </a:lnTo>
                        <a:lnTo>
                          <a:pt x="355" y="3337"/>
                        </a:lnTo>
                        <a:lnTo>
                          <a:pt x="552" y="4131"/>
                        </a:lnTo>
                        <a:lnTo>
                          <a:pt x="786" y="4907"/>
                        </a:lnTo>
                        <a:lnTo>
                          <a:pt x="1055" y="5655"/>
                        </a:lnTo>
                        <a:lnTo>
                          <a:pt x="1365" y="6402"/>
                        </a:lnTo>
                        <a:lnTo>
                          <a:pt x="1705" y="7103"/>
                        </a:lnTo>
                        <a:lnTo>
                          <a:pt x="2087" y="7786"/>
                        </a:lnTo>
                        <a:lnTo>
                          <a:pt x="2491" y="8431"/>
                        </a:lnTo>
                        <a:lnTo>
                          <a:pt x="2930" y="9066"/>
                        </a:lnTo>
                        <a:lnTo>
                          <a:pt x="3402" y="9646"/>
                        </a:lnTo>
                        <a:lnTo>
                          <a:pt x="3901" y="10197"/>
                        </a:lnTo>
                        <a:lnTo>
                          <a:pt x="4419" y="10721"/>
                        </a:lnTo>
                        <a:lnTo>
                          <a:pt x="4971" y="11188"/>
                        </a:lnTo>
                        <a:lnTo>
                          <a:pt x="5542" y="11627"/>
                        </a:lnTo>
                        <a:lnTo>
                          <a:pt x="6139" y="12020"/>
                        </a:lnTo>
                        <a:lnTo>
                          <a:pt x="6755" y="12356"/>
                        </a:lnTo>
                        <a:lnTo>
                          <a:pt x="7390" y="12665"/>
                        </a:lnTo>
                        <a:lnTo>
                          <a:pt x="8040" y="12917"/>
                        </a:lnTo>
                        <a:lnTo>
                          <a:pt x="8710" y="13104"/>
                        </a:lnTo>
                        <a:lnTo>
                          <a:pt x="9390" y="13253"/>
                        </a:lnTo>
                        <a:lnTo>
                          <a:pt x="10093" y="13338"/>
                        </a:lnTo>
                        <a:lnTo>
                          <a:pt x="10800" y="13366"/>
                        </a:lnTo>
                        <a:lnTo>
                          <a:pt x="11514" y="13338"/>
                        </a:lnTo>
                        <a:lnTo>
                          <a:pt x="12210" y="13253"/>
                        </a:lnTo>
                        <a:lnTo>
                          <a:pt x="12894" y="13104"/>
                        </a:lnTo>
                        <a:lnTo>
                          <a:pt x="13563" y="12917"/>
                        </a:lnTo>
                        <a:lnTo>
                          <a:pt x="14217" y="12665"/>
                        </a:lnTo>
                        <a:lnTo>
                          <a:pt x="14852" y="12356"/>
                        </a:lnTo>
                        <a:lnTo>
                          <a:pt x="15465" y="12020"/>
                        </a:lnTo>
                        <a:lnTo>
                          <a:pt x="16058" y="11627"/>
                        </a:lnTo>
                        <a:lnTo>
                          <a:pt x="16629" y="11188"/>
                        </a:lnTo>
                        <a:lnTo>
                          <a:pt x="17181" y="10721"/>
                        </a:lnTo>
                        <a:lnTo>
                          <a:pt x="17706" y="10197"/>
                        </a:lnTo>
                        <a:lnTo>
                          <a:pt x="18205" y="9646"/>
                        </a:lnTo>
                        <a:lnTo>
                          <a:pt x="18670" y="9066"/>
                        </a:lnTo>
                        <a:lnTo>
                          <a:pt x="19109" y="8431"/>
                        </a:lnTo>
                        <a:lnTo>
                          <a:pt x="19521" y="7786"/>
                        </a:lnTo>
                        <a:lnTo>
                          <a:pt x="19895" y="7103"/>
                        </a:lnTo>
                        <a:lnTo>
                          <a:pt x="20235" y="6402"/>
                        </a:lnTo>
                        <a:lnTo>
                          <a:pt x="20545" y="5655"/>
                        </a:lnTo>
                        <a:lnTo>
                          <a:pt x="20821" y="4907"/>
                        </a:lnTo>
                        <a:lnTo>
                          <a:pt x="21052" y="4131"/>
                        </a:lnTo>
                        <a:lnTo>
                          <a:pt x="21248" y="3337"/>
                        </a:lnTo>
                        <a:lnTo>
                          <a:pt x="21403" y="2524"/>
                        </a:lnTo>
                        <a:lnTo>
                          <a:pt x="21517" y="1692"/>
                        </a:lnTo>
                        <a:lnTo>
                          <a:pt x="21581" y="851"/>
                        </a:lnTo>
                        <a:lnTo>
                          <a:pt x="21600" y="0"/>
                        </a:lnTo>
                        <a:lnTo>
                          <a:pt x="21600" y="8692"/>
                        </a:lnTo>
                        <a:lnTo>
                          <a:pt x="21581" y="9534"/>
                        </a:lnTo>
                        <a:lnTo>
                          <a:pt x="21517" y="10365"/>
                        </a:lnTo>
                        <a:lnTo>
                          <a:pt x="21403" y="11188"/>
                        </a:lnTo>
                        <a:lnTo>
                          <a:pt x="21248" y="11992"/>
                        </a:lnTo>
                        <a:lnTo>
                          <a:pt x="21052" y="12767"/>
                        </a:lnTo>
                        <a:lnTo>
                          <a:pt x="20821" y="13534"/>
                        </a:lnTo>
                        <a:lnTo>
                          <a:pt x="20545" y="14263"/>
                        </a:lnTo>
                        <a:lnTo>
                          <a:pt x="20235" y="14973"/>
                        </a:lnTo>
                        <a:lnTo>
                          <a:pt x="19895" y="15656"/>
                        </a:lnTo>
                        <a:lnTo>
                          <a:pt x="19521" y="16310"/>
                        </a:lnTo>
                        <a:lnTo>
                          <a:pt x="19109" y="16936"/>
                        </a:lnTo>
                        <a:lnTo>
                          <a:pt x="18670" y="17544"/>
                        </a:lnTo>
                        <a:lnTo>
                          <a:pt x="18205" y="18095"/>
                        </a:lnTo>
                        <a:lnTo>
                          <a:pt x="17706" y="18609"/>
                        </a:lnTo>
                        <a:lnTo>
                          <a:pt x="17181" y="19114"/>
                        </a:lnTo>
                        <a:lnTo>
                          <a:pt x="16629" y="19553"/>
                        </a:lnTo>
                        <a:lnTo>
                          <a:pt x="16058" y="19974"/>
                        </a:lnTo>
                        <a:lnTo>
                          <a:pt x="15465" y="20329"/>
                        </a:lnTo>
                        <a:lnTo>
                          <a:pt x="14852" y="20656"/>
                        </a:lnTo>
                        <a:lnTo>
                          <a:pt x="14217" y="20936"/>
                        </a:lnTo>
                        <a:lnTo>
                          <a:pt x="13563" y="21179"/>
                        </a:lnTo>
                        <a:lnTo>
                          <a:pt x="12894" y="21357"/>
                        </a:lnTo>
                        <a:lnTo>
                          <a:pt x="12210" y="21488"/>
                        </a:lnTo>
                        <a:lnTo>
                          <a:pt x="11514" y="21572"/>
                        </a:lnTo>
                        <a:lnTo>
                          <a:pt x="10800" y="21600"/>
                        </a:lnTo>
                        <a:lnTo>
                          <a:pt x="10093" y="21572"/>
                        </a:lnTo>
                        <a:lnTo>
                          <a:pt x="9390" y="21488"/>
                        </a:lnTo>
                        <a:lnTo>
                          <a:pt x="8710" y="21357"/>
                        </a:lnTo>
                        <a:lnTo>
                          <a:pt x="8040" y="21179"/>
                        </a:lnTo>
                        <a:lnTo>
                          <a:pt x="7390" y="20936"/>
                        </a:lnTo>
                        <a:lnTo>
                          <a:pt x="6755" y="20656"/>
                        </a:lnTo>
                        <a:lnTo>
                          <a:pt x="6139" y="20329"/>
                        </a:lnTo>
                        <a:lnTo>
                          <a:pt x="5542" y="19974"/>
                        </a:lnTo>
                        <a:lnTo>
                          <a:pt x="4971" y="19553"/>
                        </a:lnTo>
                        <a:lnTo>
                          <a:pt x="4419" y="19114"/>
                        </a:lnTo>
                        <a:lnTo>
                          <a:pt x="3901" y="18609"/>
                        </a:lnTo>
                        <a:lnTo>
                          <a:pt x="3402" y="18095"/>
                        </a:lnTo>
                        <a:lnTo>
                          <a:pt x="2930" y="17544"/>
                        </a:lnTo>
                        <a:lnTo>
                          <a:pt x="2491" y="16936"/>
                        </a:lnTo>
                        <a:lnTo>
                          <a:pt x="2087" y="16310"/>
                        </a:lnTo>
                        <a:lnTo>
                          <a:pt x="1705" y="15656"/>
                        </a:lnTo>
                        <a:lnTo>
                          <a:pt x="1365" y="14973"/>
                        </a:lnTo>
                        <a:lnTo>
                          <a:pt x="1055" y="14263"/>
                        </a:lnTo>
                        <a:lnTo>
                          <a:pt x="786" y="13534"/>
                        </a:lnTo>
                        <a:lnTo>
                          <a:pt x="552" y="12767"/>
                        </a:lnTo>
                        <a:lnTo>
                          <a:pt x="355" y="11992"/>
                        </a:lnTo>
                        <a:lnTo>
                          <a:pt x="204" y="11188"/>
                        </a:lnTo>
                        <a:lnTo>
                          <a:pt x="91" y="10365"/>
                        </a:lnTo>
                        <a:lnTo>
                          <a:pt x="26" y="9534"/>
                        </a:lnTo>
                        <a:lnTo>
                          <a:pt x="0" y="86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3175" cap="flat">
                    <a:solidFill>
                      <a:srgbClr val="F6C3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91" name="Freeform 16"/>
                  <p:cNvSpPr/>
                  <p:nvPr/>
                </p:nvSpPr>
                <p:spPr>
                  <a:xfrm>
                    <a:off x="91110" y="182498"/>
                    <a:ext cx="60742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6578" y="1192"/>
                        </a:lnTo>
                        <a:lnTo>
                          <a:pt x="13745" y="2345"/>
                        </a:lnTo>
                        <a:lnTo>
                          <a:pt x="21600" y="3477"/>
                        </a:lnTo>
                        <a:lnTo>
                          <a:pt x="21600" y="21600"/>
                        </a:lnTo>
                        <a:lnTo>
                          <a:pt x="13745" y="20527"/>
                        </a:lnTo>
                        <a:lnTo>
                          <a:pt x="6578" y="19394"/>
                        </a:lnTo>
                        <a:lnTo>
                          <a:pt x="0" y="182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92" name="Freeform 17"/>
                  <p:cNvSpPr/>
                  <p:nvPr/>
                </p:nvSpPr>
                <p:spPr>
                  <a:xfrm>
                    <a:off x="1426301" y="182498"/>
                    <a:ext cx="60466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8262"/>
                        </a:lnTo>
                        <a:lnTo>
                          <a:pt x="14893" y="19394"/>
                        </a:lnTo>
                        <a:lnTo>
                          <a:pt x="7693" y="20527"/>
                        </a:lnTo>
                        <a:lnTo>
                          <a:pt x="0" y="21600"/>
                        </a:lnTo>
                        <a:lnTo>
                          <a:pt x="0" y="3477"/>
                        </a:lnTo>
                        <a:lnTo>
                          <a:pt x="7693" y="2345"/>
                        </a:lnTo>
                        <a:lnTo>
                          <a:pt x="14893" y="1192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93" name="Freeform 18"/>
                  <p:cNvSpPr/>
                  <p:nvPr/>
                </p:nvSpPr>
                <p:spPr>
                  <a:xfrm>
                    <a:off x="212592" y="268363"/>
                    <a:ext cx="60466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455" y="1137"/>
                        </a:lnTo>
                        <a:lnTo>
                          <a:pt x="21600" y="2274"/>
                        </a:lnTo>
                        <a:lnTo>
                          <a:pt x="21600" y="21600"/>
                        </a:lnTo>
                        <a:lnTo>
                          <a:pt x="10455" y="20570"/>
                        </a:lnTo>
                        <a:lnTo>
                          <a:pt x="0" y="194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94" name="Freeform 19"/>
                  <p:cNvSpPr/>
                  <p:nvPr/>
                </p:nvSpPr>
                <p:spPr>
                  <a:xfrm>
                    <a:off x="1304820" y="268363"/>
                    <a:ext cx="60741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9412"/>
                        </a:lnTo>
                        <a:lnTo>
                          <a:pt x="10996" y="20570"/>
                        </a:lnTo>
                        <a:lnTo>
                          <a:pt x="0" y="21600"/>
                        </a:lnTo>
                        <a:lnTo>
                          <a:pt x="0" y="2274"/>
                        </a:lnTo>
                        <a:lnTo>
                          <a:pt x="10996" y="11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95" name="Freeform 20"/>
                  <p:cNvSpPr/>
                  <p:nvPr/>
                </p:nvSpPr>
                <p:spPr>
                  <a:xfrm>
                    <a:off x="333797" y="321925"/>
                    <a:ext cx="60466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829"/>
                        </a:lnTo>
                        <a:lnTo>
                          <a:pt x="21600" y="1591"/>
                        </a:lnTo>
                        <a:lnTo>
                          <a:pt x="21600" y="21600"/>
                        </a:lnTo>
                        <a:lnTo>
                          <a:pt x="10652" y="20861"/>
                        </a:lnTo>
                        <a:lnTo>
                          <a:pt x="0" y="2009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96" name="Freeform 21"/>
                  <p:cNvSpPr/>
                  <p:nvPr/>
                </p:nvSpPr>
                <p:spPr>
                  <a:xfrm>
                    <a:off x="1183614" y="321925"/>
                    <a:ext cx="60190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099"/>
                        </a:lnTo>
                        <a:lnTo>
                          <a:pt x="10998" y="20861"/>
                        </a:lnTo>
                        <a:lnTo>
                          <a:pt x="0" y="21600"/>
                        </a:lnTo>
                        <a:lnTo>
                          <a:pt x="0" y="1591"/>
                        </a:lnTo>
                        <a:lnTo>
                          <a:pt x="10998" y="82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97" name="Freeform 22"/>
                  <p:cNvSpPr/>
                  <p:nvPr/>
                </p:nvSpPr>
                <p:spPr>
                  <a:xfrm>
                    <a:off x="485649" y="364996"/>
                    <a:ext cx="60466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537"/>
                        </a:lnTo>
                        <a:lnTo>
                          <a:pt x="21600" y="980"/>
                        </a:lnTo>
                        <a:lnTo>
                          <a:pt x="21600" y="21600"/>
                        </a:lnTo>
                        <a:lnTo>
                          <a:pt x="10652" y="21203"/>
                        </a:lnTo>
                        <a:lnTo>
                          <a:pt x="0" y="20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98" name="Freeform 23"/>
                  <p:cNvSpPr/>
                  <p:nvPr/>
                </p:nvSpPr>
                <p:spPr>
                  <a:xfrm>
                    <a:off x="1031763" y="364996"/>
                    <a:ext cx="60741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714"/>
                        </a:lnTo>
                        <a:lnTo>
                          <a:pt x="10898" y="21203"/>
                        </a:lnTo>
                        <a:lnTo>
                          <a:pt x="0" y="21600"/>
                        </a:lnTo>
                        <a:lnTo>
                          <a:pt x="0" y="980"/>
                        </a:lnTo>
                        <a:lnTo>
                          <a:pt x="10898" y="5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599" name="Freeform 24"/>
                  <p:cNvSpPr/>
                  <p:nvPr/>
                </p:nvSpPr>
                <p:spPr>
                  <a:xfrm>
                    <a:off x="667595" y="391501"/>
                    <a:ext cx="60465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849" y="169"/>
                        </a:lnTo>
                        <a:lnTo>
                          <a:pt x="21600" y="290"/>
                        </a:lnTo>
                        <a:lnTo>
                          <a:pt x="21600" y="21600"/>
                        </a:lnTo>
                        <a:lnTo>
                          <a:pt x="10849" y="21527"/>
                        </a:lnTo>
                        <a:lnTo>
                          <a:pt x="0" y="213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00" name="Freeform 25"/>
                  <p:cNvSpPr/>
                  <p:nvPr/>
                </p:nvSpPr>
                <p:spPr>
                  <a:xfrm>
                    <a:off x="849541" y="391501"/>
                    <a:ext cx="61018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1310"/>
                        </a:lnTo>
                        <a:lnTo>
                          <a:pt x="10751" y="21527"/>
                        </a:lnTo>
                        <a:lnTo>
                          <a:pt x="0" y="21600"/>
                        </a:lnTo>
                        <a:lnTo>
                          <a:pt x="0" y="290"/>
                        </a:lnTo>
                        <a:lnTo>
                          <a:pt x="10751" y="16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  <p:grpSp>
              <p:nvGrpSpPr>
                <p:cNvPr id="605" name="Group 481"/>
                <p:cNvGrpSpPr/>
                <p:nvPr/>
              </p:nvGrpSpPr>
              <p:grpSpPr>
                <a:xfrm>
                  <a:off x="0" y="0"/>
                  <a:ext cx="1577601" cy="759811"/>
                  <a:chOff x="0" y="0"/>
                  <a:chExt cx="1577600" cy="759810"/>
                </a:xfrm>
              </p:grpSpPr>
              <p:sp>
                <p:nvSpPr>
                  <p:cNvPr id="602" name="Freeform 26"/>
                  <p:cNvSpPr/>
                  <p:nvPr/>
                </p:nvSpPr>
                <p:spPr>
                  <a:xfrm>
                    <a:off x="0" y="-1"/>
                    <a:ext cx="1577601" cy="7598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484" y="16"/>
                        </a:lnTo>
                        <a:lnTo>
                          <a:pt x="12157" y="71"/>
                        </a:lnTo>
                        <a:lnTo>
                          <a:pt x="12815" y="165"/>
                        </a:lnTo>
                        <a:lnTo>
                          <a:pt x="13461" y="298"/>
                        </a:lnTo>
                        <a:lnTo>
                          <a:pt x="14093" y="463"/>
                        </a:lnTo>
                        <a:lnTo>
                          <a:pt x="14709" y="667"/>
                        </a:lnTo>
                        <a:lnTo>
                          <a:pt x="15298" y="903"/>
                        </a:lnTo>
                        <a:lnTo>
                          <a:pt x="15884" y="1162"/>
                        </a:lnTo>
                        <a:lnTo>
                          <a:pt x="16440" y="1460"/>
                        </a:lnTo>
                        <a:lnTo>
                          <a:pt x="16973" y="1790"/>
                        </a:lnTo>
                        <a:lnTo>
                          <a:pt x="17491" y="2143"/>
                        </a:lnTo>
                        <a:lnTo>
                          <a:pt x="17975" y="2519"/>
                        </a:lnTo>
                        <a:lnTo>
                          <a:pt x="18440" y="2935"/>
                        </a:lnTo>
                        <a:lnTo>
                          <a:pt x="18878" y="3367"/>
                        </a:lnTo>
                        <a:lnTo>
                          <a:pt x="19287" y="3830"/>
                        </a:lnTo>
                        <a:lnTo>
                          <a:pt x="19668" y="4325"/>
                        </a:lnTo>
                        <a:lnTo>
                          <a:pt x="20020" y="4843"/>
                        </a:lnTo>
                        <a:lnTo>
                          <a:pt x="20337" y="5376"/>
                        </a:lnTo>
                        <a:lnTo>
                          <a:pt x="20625" y="5934"/>
                        </a:lnTo>
                        <a:lnTo>
                          <a:pt x="20882" y="6507"/>
                        </a:lnTo>
                        <a:lnTo>
                          <a:pt x="21097" y="7103"/>
                        </a:lnTo>
                        <a:lnTo>
                          <a:pt x="21275" y="7731"/>
                        </a:lnTo>
                        <a:lnTo>
                          <a:pt x="21419" y="8359"/>
                        </a:lnTo>
                        <a:lnTo>
                          <a:pt x="21524" y="9010"/>
                        </a:lnTo>
                        <a:lnTo>
                          <a:pt x="21581" y="9678"/>
                        </a:lnTo>
                        <a:lnTo>
                          <a:pt x="21600" y="10360"/>
                        </a:lnTo>
                        <a:lnTo>
                          <a:pt x="21581" y="11083"/>
                        </a:lnTo>
                        <a:lnTo>
                          <a:pt x="21517" y="11781"/>
                        </a:lnTo>
                        <a:lnTo>
                          <a:pt x="21403" y="12480"/>
                        </a:lnTo>
                        <a:lnTo>
                          <a:pt x="21248" y="13162"/>
                        </a:lnTo>
                        <a:lnTo>
                          <a:pt x="21052" y="13830"/>
                        </a:lnTo>
                        <a:lnTo>
                          <a:pt x="20821" y="14481"/>
                        </a:lnTo>
                        <a:lnTo>
                          <a:pt x="20545" y="15125"/>
                        </a:lnTo>
                        <a:lnTo>
                          <a:pt x="20235" y="15737"/>
                        </a:lnTo>
                        <a:lnTo>
                          <a:pt x="19895" y="16333"/>
                        </a:lnTo>
                        <a:lnTo>
                          <a:pt x="19521" y="16906"/>
                        </a:lnTo>
                        <a:lnTo>
                          <a:pt x="19109" y="17456"/>
                        </a:lnTo>
                        <a:lnTo>
                          <a:pt x="18670" y="17974"/>
                        </a:lnTo>
                        <a:lnTo>
                          <a:pt x="18205" y="18460"/>
                        </a:lnTo>
                        <a:lnTo>
                          <a:pt x="17706" y="18924"/>
                        </a:lnTo>
                        <a:lnTo>
                          <a:pt x="17181" y="19363"/>
                        </a:lnTo>
                        <a:lnTo>
                          <a:pt x="16629" y="19756"/>
                        </a:lnTo>
                        <a:lnTo>
                          <a:pt x="16058" y="20124"/>
                        </a:lnTo>
                        <a:lnTo>
                          <a:pt x="15465" y="20454"/>
                        </a:lnTo>
                        <a:lnTo>
                          <a:pt x="14852" y="20752"/>
                        </a:lnTo>
                        <a:lnTo>
                          <a:pt x="14217" y="20996"/>
                        </a:lnTo>
                        <a:lnTo>
                          <a:pt x="13563" y="21208"/>
                        </a:lnTo>
                        <a:lnTo>
                          <a:pt x="12894" y="21380"/>
                        </a:lnTo>
                        <a:lnTo>
                          <a:pt x="12210" y="21490"/>
                        </a:lnTo>
                        <a:lnTo>
                          <a:pt x="11514" y="21569"/>
                        </a:lnTo>
                        <a:lnTo>
                          <a:pt x="10800" y="21600"/>
                        </a:lnTo>
                        <a:lnTo>
                          <a:pt x="10093" y="21569"/>
                        </a:lnTo>
                        <a:lnTo>
                          <a:pt x="9390" y="21490"/>
                        </a:lnTo>
                        <a:lnTo>
                          <a:pt x="8710" y="21380"/>
                        </a:lnTo>
                        <a:lnTo>
                          <a:pt x="8040" y="21208"/>
                        </a:lnTo>
                        <a:lnTo>
                          <a:pt x="7390" y="20996"/>
                        </a:lnTo>
                        <a:lnTo>
                          <a:pt x="6755" y="20752"/>
                        </a:lnTo>
                        <a:lnTo>
                          <a:pt x="6139" y="20454"/>
                        </a:lnTo>
                        <a:lnTo>
                          <a:pt x="5542" y="20124"/>
                        </a:lnTo>
                        <a:lnTo>
                          <a:pt x="4971" y="19756"/>
                        </a:lnTo>
                        <a:lnTo>
                          <a:pt x="4419" y="19363"/>
                        </a:lnTo>
                        <a:lnTo>
                          <a:pt x="3901" y="18924"/>
                        </a:lnTo>
                        <a:lnTo>
                          <a:pt x="3402" y="18460"/>
                        </a:lnTo>
                        <a:lnTo>
                          <a:pt x="2930" y="17974"/>
                        </a:lnTo>
                        <a:lnTo>
                          <a:pt x="2491" y="17456"/>
                        </a:lnTo>
                        <a:lnTo>
                          <a:pt x="2087" y="16906"/>
                        </a:lnTo>
                        <a:lnTo>
                          <a:pt x="1705" y="16333"/>
                        </a:lnTo>
                        <a:lnTo>
                          <a:pt x="1365" y="15737"/>
                        </a:lnTo>
                        <a:lnTo>
                          <a:pt x="1055" y="15125"/>
                        </a:lnTo>
                        <a:lnTo>
                          <a:pt x="786" y="14481"/>
                        </a:lnTo>
                        <a:lnTo>
                          <a:pt x="552" y="13830"/>
                        </a:lnTo>
                        <a:lnTo>
                          <a:pt x="355" y="13162"/>
                        </a:lnTo>
                        <a:lnTo>
                          <a:pt x="204" y="12480"/>
                        </a:lnTo>
                        <a:lnTo>
                          <a:pt x="91" y="11781"/>
                        </a:lnTo>
                        <a:lnTo>
                          <a:pt x="26" y="11083"/>
                        </a:lnTo>
                        <a:lnTo>
                          <a:pt x="0" y="10360"/>
                        </a:lnTo>
                        <a:lnTo>
                          <a:pt x="19" y="9678"/>
                        </a:lnTo>
                        <a:lnTo>
                          <a:pt x="87" y="9010"/>
                        </a:lnTo>
                        <a:lnTo>
                          <a:pt x="189" y="8359"/>
                        </a:lnTo>
                        <a:lnTo>
                          <a:pt x="329" y="7731"/>
                        </a:lnTo>
                        <a:lnTo>
                          <a:pt x="510" y="7103"/>
                        </a:lnTo>
                        <a:lnTo>
                          <a:pt x="730" y="6507"/>
                        </a:lnTo>
                        <a:lnTo>
                          <a:pt x="975" y="5934"/>
                        </a:lnTo>
                        <a:lnTo>
                          <a:pt x="1266" y="5376"/>
                        </a:lnTo>
                        <a:lnTo>
                          <a:pt x="1588" y="4843"/>
                        </a:lnTo>
                        <a:lnTo>
                          <a:pt x="1935" y="4325"/>
                        </a:lnTo>
                        <a:lnTo>
                          <a:pt x="2313" y="3830"/>
                        </a:lnTo>
                        <a:lnTo>
                          <a:pt x="2729" y="3367"/>
                        </a:lnTo>
                        <a:lnTo>
                          <a:pt x="3160" y="2935"/>
                        </a:lnTo>
                        <a:lnTo>
                          <a:pt x="3625" y="2519"/>
                        </a:lnTo>
                        <a:lnTo>
                          <a:pt x="4117" y="2143"/>
                        </a:lnTo>
                        <a:lnTo>
                          <a:pt x="4631" y="1790"/>
                        </a:lnTo>
                        <a:lnTo>
                          <a:pt x="5168" y="1460"/>
                        </a:lnTo>
                        <a:lnTo>
                          <a:pt x="5723" y="1162"/>
                        </a:lnTo>
                        <a:lnTo>
                          <a:pt x="6302" y="903"/>
                        </a:lnTo>
                        <a:lnTo>
                          <a:pt x="6899" y="667"/>
                        </a:lnTo>
                        <a:lnTo>
                          <a:pt x="7507" y="463"/>
                        </a:lnTo>
                        <a:lnTo>
                          <a:pt x="8146" y="298"/>
                        </a:lnTo>
                        <a:lnTo>
                          <a:pt x="8789" y="165"/>
                        </a:lnTo>
                        <a:lnTo>
                          <a:pt x="9450" y="71"/>
                        </a:lnTo>
                        <a:lnTo>
                          <a:pt x="10120" y="16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03" name="Freeform 27"/>
                  <p:cNvSpPr/>
                  <p:nvPr/>
                </p:nvSpPr>
                <p:spPr>
                  <a:xfrm>
                    <a:off x="121205" y="91111"/>
                    <a:ext cx="1335191" cy="5458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662" y="44"/>
                        </a:lnTo>
                        <a:lnTo>
                          <a:pt x="12488" y="131"/>
                        </a:lnTo>
                        <a:lnTo>
                          <a:pt x="13297" y="306"/>
                        </a:lnTo>
                        <a:lnTo>
                          <a:pt x="14065" y="535"/>
                        </a:lnTo>
                        <a:lnTo>
                          <a:pt x="14793" y="819"/>
                        </a:lnTo>
                        <a:lnTo>
                          <a:pt x="15494" y="1158"/>
                        </a:lnTo>
                        <a:lnTo>
                          <a:pt x="16164" y="1541"/>
                        </a:lnTo>
                        <a:lnTo>
                          <a:pt x="16790" y="1978"/>
                        </a:lnTo>
                        <a:lnTo>
                          <a:pt x="17388" y="2447"/>
                        </a:lnTo>
                        <a:lnTo>
                          <a:pt x="17951" y="2939"/>
                        </a:lnTo>
                        <a:lnTo>
                          <a:pt x="18473" y="3474"/>
                        </a:lnTo>
                        <a:lnTo>
                          <a:pt x="18960" y="4042"/>
                        </a:lnTo>
                        <a:lnTo>
                          <a:pt x="19402" y="4632"/>
                        </a:lnTo>
                        <a:lnTo>
                          <a:pt x="19813" y="5244"/>
                        </a:lnTo>
                        <a:lnTo>
                          <a:pt x="20175" y="5845"/>
                        </a:lnTo>
                        <a:lnTo>
                          <a:pt x="20510" y="6479"/>
                        </a:lnTo>
                        <a:lnTo>
                          <a:pt x="20787" y="7124"/>
                        </a:lnTo>
                        <a:lnTo>
                          <a:pt x="21037" y="7746"/>
                        </a:lnTo>
                        <a:lnTo>
                          <a:pt x="21238" y="8391"/>
                        </a:lnTo>
                        <a:lnTo>
                          <a:pt x="21395" y="9014"/>
                        </a:lnTo>
                        <a:lnTo>
                          <a:pt x="21511" y="9647"/>
                        </a:lnTo>
                        <a:lnTo>
                          <a:pt x="21578" y="10237"/>
                        </a:lnTo>
                        <a:lnTo>
                          <a:pt x="21600" y="10816"/>
                        </a:lnTo>
                        <a:lnTo>
                          <a:pt x="21578" y="11406"/>
                        </a:lnTo>
                        <a:lnTo>
                          <a:pt x="21511" y="12018"/>
                        </a:lnTo>
                        <a:lnTo>
                          <a:pt x="21395" y="12619"/>
                        </a:lnTo>
                        <a:lnTo>
                          <a:pt x="21238" y="13253"/>
                        </a:lnTo>
                        <a:lnTo>
                          <a:pt x="21037" y="13876"/>
                        </a:lnTo>
                        <a:lnTo>
                          <a:pt x="20787" y="14520"/>
                        </a:lnTo>
                        <a:lnTo>
                          <a:pt x="20510" y="15143"/>
                        </a:lnTo>
                        <a:lnTo>
                          <a:pt x="20175" y="15777"/>
                        </a:lnTo>
                        <a:lnTo>
                          <a:pt x="19813" y="16399"/>
                        </a:lnTo>
                        <a:lnTo>
                          <a:pt x="19402" y="16989"/>
                        </a:lnTo>
                        <a:lnTo>
                          <a:pt x="18960" y="17579"/>
                        </a:lnTo>
                        <a:lnTo>
                          <a:pt x="18473" y="18126"/>
                        </a:lnTo>
                        <a:lnTo>
                          <a:pt x="17951" y="18683"/>
                        </a:lnTo>
                        <a:lnTo>
                          <a:pt x="17388" y="19175"/>
                        </a:lnTo>
                        <a:lnTo>
                          <a:pt x="16790" y="19644"/>
                        </a:lnTo>
                        <a:lnTo>
                          <a:pt x="16164" y="20059"/>
                        </a:lnTo>
                        <a:lnTo>
                          <a:pt x="15494" y="20442"/>
                        </a:lnTo>
                        <a:lnTo>
                          <a:pt x="14793" y="20781"/>
                        </a:lnTo>
                        <a:lnTo>
                          <a:pt x="14065" y="21076"/>
                        </a:lnTo>
                        <a:lnTo>
                          <a:pt x="13297" y="21294"/>
                        </a:lnTo>
                        <a:lnTo>
                          <a:pt x="12488" y="21469"/>
                        </a:lnTo>
                        <a:lnTo>
                          <a:pt x="11662" y="21567"/>
                        </a:lnTo>
                        <a:lnTo>
                          <a:pt x="10800" y="21600"/>
                        </a:lnTo>
                        <a:lnTo>
                          <a:pt x="9942" y="21567"/>
                        </a:lnTo>
                        <a:lnTo>
                          <a:pt x="9112" y="21469"/>
                        </a:lnTo>
                        <a:lnTo>
                          <a:pt x="8312" y="21294"/>
                        </a:lnTo>
                        <a:lnTo>
                          <a:pt x="7548" y="21076"/>
                        </a:lnTo>
                        <a:lnTo>
                          <a:pt x="6811" y="20781"/>
                        </a:lnTo>
                        <a:lnTo>
                          <a:pt x="6115" y="20442"/>
                        </a:lnTo>
                        <a:lnTo>
                          <a:pt x="5440" y="20059"/>
                        </a:lnTo>
                        <a:lnTo>
                          <a:pt x="4810" y="19644"/>
                        </a:lnTo>
                        <a:lnTo>
                          <a:pt x="4216" y="19175"/>
                        </a:lnTo>
                        <a:lnTo>
                          <a:pt x="3658" y="18683"/>
                        </a:lnTo>
                        <a:lnTo>
                          <a:pt x="3131" y="18126"/>
                        </a:lnTo>
                        <a:lnTo>
                          <a:pt x="2649" y="17579"/>
                        </a:lnTo>
                        <a:lnTo>
                          <a:pt x="2202" y="16989"/>
                        </a:lnTo>
                        <a:lnTo>
                          <a:pt x="1791" y="16399"/>
                        </a:lnTo>
                        <a:lnTo>
                          <a:pt x="1425" y="15777"/>
                        </a:lnTo>
                        <a:lnTo>
                          <a:pt x="1099" y="15143"/>
                        </a:lnTo>
                        <a:lnTo>
                          <a:pt x="813" y="14520"/>
                        </a:lnTo>
                        <a:lnTo>
                          <a:pt x="567" y="13876"/>
                        </a:lnTo>
                        <a:lnTo>
                          <a:pt x="362" y="13253"/>
                        </a:lnTo>
                        <a:lnTo>
                          <a:pt x="210" y="12619"/>
                        </a:lnTo>
                        <a:lnTo>
                          <a:pt x="94" y="12018"/>
                        </a:lnTo>
                        <a:lnTo>
                          <a:pt x="22" y="11406"/>
                        </a:lnTo>
                        <a:lnTo>
                          <a:pt x="0" y="10816"/>
                        </a:lnTo>
                        <a:lnTo>
                          <a:pt x="22" y="10237"/>
                        </a:lnTo>
                        <a:lnTo>
                          <a:pt x="94" y="9647"/>
                        </a:lnTo>
                        <a:lnTo>
                          <a:pt x="210" y="9014"/>
                        </a:lnTo>
                        <a:lnTo>
                          <a:pt x="362" y="8391"/>
                        </a:lnTo>
                        <a:lnTo>
                          <a:pt x="567" y="7746"/>
                        </a:lnTo>
                        <a:lnTo>
                          <a:pt x="813" y="7124"/>
                        </a:lnTo>
                        <a:lnTo>
                          <a:pt x="1099" y="6479"/>
                        </a:lnTo>
                        <a:lnTo>
                          <a:pt x="1425" y="5845"/>
                        </a:lnTo>
                        <a:lnTo>
                          <a:pt x="1791" y="5244"/>
                        </a:lnTo>
                        <a:lnTo>
                          <a:pt x="2202" y="4632"/>
                        </a:lnTo>
                        <a:lnTo>
                          <a:pt x="2649" y="4042"/>
                        </a:lnTo>
                        <a:lnTo>
                          <a:pt x="3131" y="3474"/>
                        </a:lnTo>
                        <a:lnTo>
                          <a:pt x="3658" y="2939"/>
                        </a:lnTo>
                        <a:lnTo>
                          <a:pt x="4216" y="2447"/>
                        </a:lnTo>
                        <a:lnTo>
                          <a:pt x="4810" y="1978"/>
                        </a:lnTo>
                        <a:lnTo>
                          <a:pt x="5440" y="1541"/>
                        </a:lnTo>
                        <a:lnTo>
                          <a:pt x="6115" y="1158"/>
                        </a:lnTo>
                        <a:lnTo>
                          <a:pt x="6811" y="819"/>
                        </a:lnTo>
                        <a:lnTo>
                          <a:pt x="7548" y="535"/>
                        </a:lnTo>
                        <a:lnTo>
                          <a:pt x="8312" y="306"/>
                        </a:lnTo>
                        <a:lnTo>
                          <a:pt x="9112" y="131"/>
                        </a:lnTo>
                        <a:lnTo>
                          <a:pt x="9942" y="44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E8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04" name="Freeform 28"/>
                  <p:cNvSpPr/>
                  <p:nvPr/>
                </p:nvSpPr>
                <p:spPr>
                  <a:xfrm>
                    <a:off x="515743" y="212592"/>
                    <a:ext cx="527893" cy="4254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084" y="0"/>
                        </a:moveTo>
                        <a:lnTo>
                          <a:pt x="5174" y="42"/>
                        </a:lnTo>
                        <a:lnTo>
                          <a:pt x="5468" y="266"/>
                        </a:lnTo>
                        <a:lnTo>
                          <a:pt x="5829" y="477"/>
                        </a:lnTo>
                        <a:lnTo>
                          <a:pt x="6259" y="701"/>
                        </a:lnTo>
                        <a:lnTo>
                          <a:pt x="6982" y="967"/>
                        </a:lnTo>
                        <a:lnTo>
                          <a:pt x="7750" y="1163"/>
                        </a:lnTo>
                        <a:lnTo>
                          <a:pt x="8563" y="1290"/>
                        </a:lnTo>
                        <a:lnTo>
                          <a:pt x="9410" y="1332"/>
                        </a:lnTo>
                        <a:lnTo>
                          <a:pt x="10269" y="1304"/>
                        </a:lnTo>
                        <a:lnTo>
                          <a:pt x="10856" y="1304"/>
                        </a:lnTo>
                        <a:lnTo>
                          <a:pt x="11896" y="1332"/>
                        </a:lnTo>
                        <a:lnTo>
                          <a:pt x="12879" y="1388"/>
                        </a:lnTo>
                        <a:lnTo>
                          <a:pt x="13782" y="1500"/>
                        </a:lnTo>
                        <a:lnTo>
                          <a:pt x="14641" y="1696"/>
                        </a:lnTo>
                        <a:lnTo>
                          <a:pt x="15432" y="1920"/>
                        </a:lnTo>
                        <a:lnTo>
                          <a:pt x="16155" y="2215"/>
                        </a:lnTo>
                        <a:lnTo>
                          <a:pt x="16821" y="2551"/>
                        </a:lnTo>
                        <a:lnTo>
                          <a:pt x="17409" y="2986"/>
                        </a:lnTo>
                        <a:lnTo>
                          <a:pt x="17940" y="3448"/>
                        </a:lnTo>
                        <a:lnTo>
                          <a:pt x="18392" y="4009"/>
                        </a:lnTo>
                        <a:lnTo>
                          <a:pt x="18776" y="4640"/>
                        </a:lnTo>
                        <a:lnTo>
                          <a:pt x="19092" y="5354"/>
                        </a:lnTo>
                        <a:lnTo>
                          <a:pt x="19567" y="5551"/>
                        </a:lnTo>
                        <a:lnTo>
                          <a:pt x="19973" y="5845"/>
                        </a:lnTo>
                        <a:lnTo>
                          <a:pt x="20323" y="6153"/>
                        </a:lnTo>
                        <a:lnTo>
                          <a:pt x="20606" y="6518"/>
                        </a:lnTo>
                        <a:lnTo>
                          <a:pt x="20753" y="6910"/>
                        </a:lnTo>
                        <a:lnTo>
                          <a:pt x="20990" y="7863"/>
                        </a:lnTo>
                        <a:lnTo>
                          <a:pt x="21035" y="8298"/>
                        </a:lnTo>
                        <a:lnTo>
                          <a:pt x="20956" y="8718"/>
                        </a:lnTo>
                        <a:lnTo>
                          <a:pt x="20753" y="9083"/>
                        </a:lnTo>
                        <a:lnTo>
                          <a:pt x="20459" y="9391"/>
                        </a:lnTo>
                        <a:lnTo>
                          <a:pt x="20075" y="9644"/>
                        </a:lnTo>
                        <a:lnTo>
                          <a:pt x="19600" y="9812"/>
                        </a:lnTo>
                        <a:lnTo>
                          <a:pt x="19487" y="10485"/>
                        </a:lnTo>
                        <a:lnTo>
                          <a:pt x="19307" y="11143"/>
                        </a:lnTo>
                        <a:lnTo>
                          <a:pt x="19069" y="11774"/>
                        </a:lnTo>
                        <a:lnTo>
                          <a:pt x="18764" y="12363"/>
                        </a:lnTo>
                        <a:lnTo>
                          <a:pt x="18392" y="12952"/>
                        </a:lnTo>
                        <a:lnTo>
                          <a:pt x="17940" y="13484"/>
                        </a:lnTo>
                        <a:lnTo>
                          <a:pt x="17409" y="13975"/>
                        </a:lnTo>
                        <a:lnTo>
                          <a:pt x="16799" y="14437"/>
                        </a:lnTo>
                        <a:lnTo>
                          <a:pt x="16110" y="14830"/>
                        </a:lnTo>
                        <a:lnTo>
                          <a:pt x="15353" y="15194"/>
                        </a:lnTo>
                        <a:lnTo>
                          <a:pt x="15488" y="16792"/>
                        </a:lnTo>
                        <a:lnTo>
                          <a:pt x="15567" y="17115"/>
                        </a:lnTo>
                        <a:lnTo>
                          <a:pt x="15726" y="17381"/>
                        </a:lnTo>
                        <a:lnTo>
                          <a:pt x="15951" y="17619"/>
                        </a:lnTo>
                        <a:lnTo>
                          <a:pt x="16245" y="17815"/>
                        </a:lnTo>
                        <a:lnTo>
                          <a:pt x="21600" y="20310"/>
                        </a:lnTo>
                        <a:lnTo>
                          <a:pt x="19996" y="20675"/>
                        </a:lnTo>
                        <a:lnTo>
                          <a:pt x="18290" y="20983"/>
                        </a:lnTo>
                        <a:lnTo>
                          <a:pt x="16539" y="21250"/>
                        </a:lnTo>
                        <a:lnTo>
                          <a:pt x="14720" y="21446"/>
                        </a:lnTo>
                        <a:lnTo>
                          <a:pt x="12822" y="21572"/>
                        </a:lnTo>
                        <a:lnTo>
                          <a:pt x="10856" y="21600"/>
                        </a:lnTo>
                        <a:lnTo>
                          <a:pt x="8879" y="21572"/>
                        </a:lnTo>
                        <a:lnTo>
                          <a:pt x="6982" y="21446"/>
                        </a:lnTo>
                        <a:lnTo>
                          <a:pt x="5118" y="21250"/>
                        </a:lnTo>
                        <a:lnTo>
                          <a:pt x="3355" y="20983"/>
                        </a:lnTo>
                        <a:lnTo>
                          <a:pt x="1649" y="20647"/>
                        </a:lnTo>
                        <a:lnTo>
                          <a:pt x="0" y="20254"/>
                        </a:lnTo>
                        <a:lnTo>
                          <a:pt x="5468" y="17801"/>
                        </a:lnTo>
                        <a:lnTo>
                          <a:pt x="5784" y="17619"/>
                        </a:lnTo>
                        <a:lnTo>
                          <a:pt x="5999" y="17381"/>
                        </a:lnTo>
                        <a:lnTo>
                          <a:pt x="6179" y="17087"/>
                        </a:lnTo>
                        <a:lnTo>
                          <a:pt x="6259" y="16792"/>
                        </a:lnTo>
                        <a:lnTo>
                          <a:pt x="6394" y="15194"/>
                        </a:lnTo>
                        <a:lnTo>
                          <a:pt x="5626" y="14830"/>
                        </a:lnTo>
                        <a:lnTo>
                          <a:pt x="4948" y="14437"/>
                        </a:lnTo>
                        <a:lnTo>
                          <a:pt x="4338" y="13975"/>
                        </a:lnTo>
                        <a:lnTo>
                          <a:pt x="3807" y="13484"/>
                        </a:lnTo>
                        <a:lnTo>
                          <a:pt x="3355" y="12952"/>
                        </a:lnTo>
                        <a:lnTo>
                          <a:pt x="2982" y="12363"/>
                        </a:lnTo>
                        <a:lnTo>
                          <a:pt x="2689" y="11774"/>
                        </a:lnTo>
                        <a:lnTo>
                          <a:pt x="2429" y="11143"/>
                        </a:lnTo>
                        <a:lnTo>
                          <a:pt x="2259" y="10485"/>
                        </a:lnTo>
                        <a:lnTo>
                          <a:pt x="2135" y="9812"/>
                        </a:lnTo>
                        <a:lnTo>
                          <a:pt x="1672" y="9644"/>
                        </a:lnTo>
                        <a:lnTo>
                          <a:pt x="1277" y="9391"/>
                        </a:lnTo>
                        <a:lnTo>
                          <a:pt x="983" y="9083"/>
                        </a:lnTo>
                        <a:lnTo>
                          <a:pt x="791" y="8718"/>
                        </a:lnTo>
                        <a:lnTo>
                          <a:pt x="712" y="8298"/>
                        </a:lnTo>
                        <a:lnTo>
                          <a:pt x="746" y="7891"/>
                        </a:lnTo>
                        <a:lnTo>
                          <a:pt x="983" y="6938"/>
                        </a:lnTo>
                        <a:lnTo>
                          <a:pt x="1141" y="6518"/>
                        </a:lnTo>
                        <a:lnTo>
                          <a:pt x="1412" y="6153"/>
                        </a:lnTo>
                        <a:lnTo>
                          <a:pt x="1762" y="5845"/>
                        </a:lnTo>
                        <a:lnTo>
                          <a:pt x="2180" y="5565"/>
                        </a:lnTo>
                        <a:lnTo>
                          <a:pt x="2655" y="5354"/>
                        </a:lnTo>
                        <a:lnTo>
                          <a:pt x="2982" y="4527"/>
                        </a:lnTo>
                        <a:lnTo>
                          <a:pt x="3412" y="3771"/>
                        </a:lnTo>
                        <a:lnTo>
                          <a:pt x="3909" y="3070"/>
                        </a:lnTo>
                        <a:lnTo>
                          <a:pt x="4180" y="2719"/>
                        </a:lnTo>
                        <a:lnTo>
                          <a:pt x="4417" y="2453"/>
                        </a:lnTo>
                        <a:lnTo>
                          <a:pt x="4587" y="2257"/>
                        </a:lnTo>
                        <a:lnTo>
                          <a:pt x="4722" y="2089"/>
                        </a:lnTo>
                        <a:lnTo>
                          <a:pt x="4824" y="1920"/>
                        </a:lnTo>
                        <a:lnTo>
                          <a:pt x="4880" y="1752"/>
                        </a:lnTo>
                        <a:lnTo>
                          <a:pt x="4903" y="1528"/>
                        </a:lnTo>
                        <a:lnTo>
                          <a:pt x="4880" y="1262"/>
                        </a:lnTo>
                        <a:lnTo>
                          <a:pt x="4869" y="925"/>
                        </a:lnTo>
                        <a:lnTo>
                          <a:pt x="4801" y="505"/>
                        </a:lnTo>
                        <a:lnTo>
                          <a:pt x="4801" y="140"/>
                        </a:lnTo>
                        <a:lnTo>
                          <a:pt x="4846" y="70"/>
                        </a:lnTo>
                        <a:lnTo>
                          <a:pt x="4948" y="14"/>
                        </a:lnTo>
                        <a:lnTo>
                          <a:pt x="5084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  <p:grpSp>
            <p:nvGrpSpPr>
              <p:cNvPr id="623" name="Group 496"/>
              <p:cNvGrpSpPr/>
              <p:nvPr/>
            </p:nvGrpSpPr>
            <p:grpSpPr>
              <a:xfrm>
                <a:off x="-1" y="257553"/>
                <a:ext cx="1577602" cy="998420"/>
                <a:chOff x="0" y="0"/>
                <a:chExt cx="1577600" cy="998419"/>
              </a:xfrm>
            </p:grpSpPr>
            <p:grpSp>
              <p:nvGrpSpPr>
                <p:cNvPr id="618" name="Group 497"/>
                <p:cNvGrpSpPr/>
                <p:nvPr/>
              </p:nvGrpSpPr>
              <p:grpSpPr>
                <a:xfrm>
                  <a:off x="0" y="360366"/>
                  <a:ext cx="1577601" cy="638054"/>
                  <a:chOff x="0" y="0"/>
                  <a:chExt cx="1577600" cy="638053"/>
                </a:xfrm>
              </p:grpSpPr>
              <p:sp>
                <p:nvSpPr>
                  <p:cNvPr id="607" name="Freeform 15"/>
                  <p:cNvSpPr/>
                  <p:nvPr/>
                </p:nvSpPr>
                <p:spPr>
                  <a:xfrm>
                    <a:off x="0" y="-1"/>
                    <a:ext cx="1577601" cy="6380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6" y="851"/>
                        </a:lnTo>
                        <a:lnTo>
                          <a:pt x="91" y="1692"/>
                        </a:lnTo>
                        <a:lnTo>
                          <a:pt x="204" y="2524"/>
                        </a:lnTo>
                        <a:lnTo>
                          <a:pt x="355" y="3337"/>
                        </a:lnTo>
                        <a:lnTo>
                          <a:pt x="552" y="4131"/>
                        </a:lnTo>
                        <a:lnTo>
                          <a:pt x="786" y="4907"/>
                        </a:lnTo>
                        <a:lnTo>
                          <a:pt x="1055" y="5655"/>
                        </a:lnTo>
                        <a:lnTo>
                          <a:pt x="1365" y="6402"/>
                        </a:lnTo>
                        <a:lnTo>
                          <a:pt x="1705" y="7103"/>
                        </a:lnTo>
                        <a:lnTo>
                          <a:pt x="2087" y="7786"/>
                        </a:lnTo>
                        <a:lnTo>
                          <a:pt x="2491" y="8431"/>
                        </a:lnTo>
                        <a:lnTo>
                          <a:pt x="2930" y="9066"/>
                        </a:lnTo>
                        <a:lnTo>
                          <a:pt x="3402" y="9646"/>
                        </a:lnTo>
                        <a:lnTo>
                          <a:pt x="3901" y="10197"/>
                        </a:lnTo>
                        <a:lnTo>
                          <a:pt x="4419" y="10721"/>
                        </a:lnTo>
                        <a:lnTo>
                          <a:pt x="4971" y="11188"/>
                        </a:lnTo>
                        <a:lnTo>
                          <a:pt x="5542" y="11627"/>
                        </a:lnTo>
                        <a:lnTo>
                          <a:pt x="6139" y="12020"/>
                        </a:lnTo>
                        <a:lnTo>
                          <a:pt x="6755" y="12356"/>
                        </a:lnTo>
                        <a:lnTo>
                          <a:pt x="7390" y="12665"/>
                        </a:lnTo>
                        <a:lnTo>
                          <a:pt x="8040" y="12917"/>
                        </a:lnTo>
                        <a:lnTo>
                          <a:pt x="8710" y="13104"/>
                        </a:lnTo>
                        <a:lnTo>
                          <a:pt x="9390" y="13253"/>
                        </a:lnTo>
                        <a:lnTo>
                          <a:pt x="10093" y="13338"/>
                        </a:lnTo>
                        <a:lnTo>
                          <a:pt x="10800" y="13366"/>
                        </a:lnTo>
                        <a:lnTo>
                          <a:pt x="11514" y="13338"/>
                        </a:lnTo>
                        <a:lnTo>
                          <a:pt x="12210" y="13253"/>
                        </a:lnTo>
                        <a:lnTo>
                          <a:pt x="12894" y="13104"/>
                        </a:lnTo>
                        <a:lnTo>
                          <a:pt x="13563" y="12917"/>
                        </a:lnTo>
                        <a:lnTo>
                          <a:pt x="14217" y="12665"/>
                        </a:lnTo>
                        <a:lnTo>
                          <a:pt x="14852" y="12356"/>
                        </a:lnTo>
                        <a:lnTo>
                          <a:pt x="15465" y="12020"/>
                        </a:lnTo>
                        <a:lnTo>
                          <a:pt x="16058" y="11627"/>
                        </a:lnTo>
                        <a:lnTo>
                          <a:pt x="16629" y="11188"/>
                        </a:lnTo>
                        <a:lnTo>
                          <a:pt x="17181" y="10721"/>
                        </a:lnTo>
                        <a:lnTo>
                          <a:pt x="17706" y="10197"/>
                        </a:lnTo>
                        <a:lnTo>
                          <a:pt x="18205" y="9646"/>
                        </a:lnTo>
                        <a:lnTo>
                          <a:pt x="18670" y="9066"/>
                        </a:lnTo>
                        <a:lnTo>
                          <a:pt x="19109" y="8431"/>
                        </a:lnTo>
                        <a:lnTo>
                          <a:pt x="19521" y="7786"/>
                        </a:lnTo>
                        <a:lnTo>
                          <a:pt x="19895" y="7103"/>
                        </a:lnTo>
                        <a:lnTo>
                          <a:pt x="20235" y="6402"/>
                        </a:lnTo>
                        <a:lnTo>
                          <a:pt x="20545" y="5655"/>
                        </a:lnTo>
                        <a:lnTo>
                          <a:pt x="20821" y="4907"/>
                        </a:lnTo>
                        <a:lnTo>
                          <a:pt x="21052" y="4131"/>
                        </a:lnTo>
                        <a:lnTo>
                          <a:pt x="21248" y="3337"/>
                        </a:lnTo>
                        <a:lnTo>
                          <a:pt x="21403" y="2524"/>
                        </a:lnTo>
                        <a:lnTo>
                          <a:pt x="21517" y="1692"/>
                        </a:lnTo>
                        <a:lnTo>
                          <a:pt x="21581" y="851"/>
                        </a:lnTo>
                        <a:lnTo>
                          <a:pt x="21600" y="0"/>
                        </a:lnTo>
                        <a:lnTo>
                          <a:pt x="21600" y="8692"/>
                        </a:lnTo>
                        <a:lnTo>
                          <a:pt x="21581" y="9534"/>
                        </a:lnTo>
                        <a:lnTo>
                          <a:pt x="21517" y="10365"/>
                        </a:lnTo>
                        <a:lnTo>
                          <a:pt x="21403" y="11188"/>
                        </a:lnTo>
                        <a:lnTo>
                          <a:pt x="21248" y="11992"/>
                        </a:lnTo>
                        <a:lnTo>
                          <a:pt x="21052" y="12767"/>
                        </a:lnTo>
                        <a:lnTo>
                          <a:pt x="20821" y="13534"/>
                        </a:lnTo>
                        <a:lnTo>
                          <a:pt x="20545" y="14263"/>
                        </a:lnTo>
                        <a:lnTo>
                          <a:pt x="20235" y="14973"/>
                        </a:lnTo>
                        <a:lnTo>
                          <a:pt x="19895" y="15656"/>
                        </a:lnTo>
                        <a:lnTo>
                          <a:pt x="19521" y="16310"/>
                        </a:lnTo>
                        <a:lnTo>
                          <a:pt x="19109" y="16936"/>
                        </a:lnTo>
                        <a:lnTo>
                          <a:pt x="18670" y="17544"/>
                        </a:lnTo>
                        <a:lnTo>
                          <a:pt x="18205" y="18095"/>
                        </a:lnTo>
                        <a:lnTo>
                          <a:pt x="17706" y="18609"/>
                        </a:lnTo>
                        <a:lnTo>
                          <a:pt x="17181" y="19114"/>
                        </a:lnTo>
                        <a:lnTo>
                          <a:pt x="16629" y="19553"/>
                        </a:lnTo>
                        <a:lnTo>
                          <a:pt x="16058" y="19974"/>
                        </a:lnTo>
                        <a:lnTo>
                          <a:pt x="15465" y="20329"/>
                        </a:lnTo>
                        <a:lnTo>
                          <a:pt x="14852" y="20656"/>
                        </a:lnTo>
                        <a:lnTo>
                          <a:pt x="14217" y="20936"/>
                        </a:lnTo>
                        <a:lnTo>
                          <a:pt x="13563" y="21179"/>
                        </a:lnTo>
                        <a:lnTo>
                          <a:pt x="12894" y="21357"/>
                        </a:lnTo>
                        <a:lnTo>
                          <a:pt x="12210" y="21488"/>
                        </a:lnTo>
                        <a:lnTo>
                          <a:pt x="11514" y="21572"/>
                        </a:lnTo>
                        <a:lnTo>
                          <a:pt x="10800" y="21600"/>
                        </a:lnTo>
                        <a:lnTo>
                          <a:pt x="10093" y="21572"/>
                        </a:lnTo>
                        <a:lnTo>
                          <a:pt x="9390" y="21488"/>
                        </a:lnTo>
                        <a:lnTo>
                          <a:pt x="8710" y="21357"/>
                        </a:lnTo>
                        <a:lnTo>
                          <a:pt x="8040" y="21179"/>
                        </a:lnTo>
                        <a:lnTo>
                          <a:pt x="7390" y="20936"/>
                        </a:lnTo>
                        <a:lnTo>
                          <a:pt x="6755" y="20656"/>
                        </a:lnTo>
                        <a:lnTo>
                          <a:pt x="6139" y="20329"/>
                        </a:lnTo>
                        <a:lnTo>
                          <a:pt x="5542" y="19974"/>
                        </a:lnTo>
                        <a:lnTo>
                          <a:pt x="4971" y="19553"/>
                        </a:lnTo>
                        <a:lnTo>
                          <a:pt x="4419" y="19114"/>
                        </a:lnTo>
                        <a:lnTo>
                          <a:pt x="3901" y="18609"/>
                        </a:lnTo>
                        <a:lnTo>
                          <a:pt x="3402" y="18095"/>
                        </a:lnTo>
                        <a:lnTo>
                          <a:pt x="2930" y="17544"/>
                        </a:lnTo>
                        <a:lnTo>
                          <a:pt x="2491" y="16936"/>
                        </a:lnTo>
                        <a:lnTo>
                          <a:pt x="2087" y="16310"/>
                        </a:lnTo>
                        <a:lnTo>
                          <a:pt x="1705" y="15656"/>
                        </a:lnTo>
                        <a:lnTo>
                          <a:pt x="1365" y="14973"/>
                        </a:lnTo>
                        <a:lnTo>
                          <a:pt x="1055" y="14263"/>
                        </a:lnTo>
                        <a:lnTo>
                          <a:pt x="786" y="13534"/>
                        </a:lnTo>
                        <a:lnTo>
                          <a:pt x="552" y="12767"/>
                        </a:lnTo>
                        <a:lnTo>
                          <a:pt x="355" y="11992"/>
                        </a:lnTo>
                        <a:lnTo>
                          <a:pt x="204" y="11188"/>
                        </a:lnTo>
                        <a:lnTo>
                          <a:pt x="91" y="10365"/>
                        </a:lnTo>
                        <a:lnTo>
                          <a:pt x="26" y="9534"/>
                        </a:lnTo>
                        <a:lnTo>
                          <a:pt x="0" y="86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3175" cap="flat">
                    <a:solidFill>
                      <a:srgbClr val="F6C3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08" name="Freeform 16"/>
                  <p:cNvSpPr/>
                  <p:nvPr/>
                </p:nvSpPr>
                <p:spPr>
                  <a:xfrm>
                    <a:off x="91110" y="182498"/>
                    <a:ext cx="60742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6578" y="1192"/>
                        </a:lnTo>
                        <a:lnTo>
                          <a:pt x="13745" y="2345"/>
                        </a:lnTo>
                        <a:lnTo>
                          <a:pt x="21600" y="3477"/>
                        </a:lnTo>
                        <a:lnTo>
                          <a:pt x="21600" y="21600"/>
                        </a:lnTo>
                        <a:lnTo>
                          <a:pt x="13745" y="20527"/>
                        </a:lnTo>
                        <a:lnTo>
                          <a:pt x="6578" y="19394"/>
                        </a:lnTo>
                        <a:lnTo>
                          <a:pt x="0" y="182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09" name="Freeform 17"/>
                  <p:cNvSpPr/>
                  <p:nvPr/>
                </p:nvSpPr>
                <p:spPr>
                  <a:xfrm>
                    <a:off x="1426301" y="182498"/>
                    <a:ext cx="60466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8262"/>
                        </a:lnTo>
                        <a:lnTo>
                          <a:pt x="14893" y="19394"/>
                        </a:lnTo>
                        <a:lnTo>
                          <a:pt x="7693" y="20527"/>
                        </a:lnTo>
                        <a:lnTo>
                          <a:pt x="0" y="21600"/>
                        </a:lnTo>
                        <a:lnTo>
                          <a:pt x="0" y="3477"/>
                        </a:lnTo>
                        <a:lnTo>
                          <a:pt x="7693" y="2345"/>
                        </a:lnTo>
                        <a:lnTo>
                          <a:pt x="14893" y="1192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10" name="Freeform 18"/>
                  <p:cNvSpPr/>
                  <p:nvPr/>
                </p:nvSpPr>
                <p:spPr>
                  <a:xfrm>
                    <a:off x="212592" y="268363"/>
                    <a:ext cx="60466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455" y="1137"/>
                        </a:lnTo>
                        <a:lnTo>
                          <a:pt x="21600" y="2274"/>
                        </a:lnTo>
                        <a:lnTo>
                          <a:pt x="21600" y="21600"/>
                        </a:lnTo>
                        <a:lnTo>
                          <a:pt x="10455" y="20570"/>
                        </a:lnTo>
                        <a:lnTo>
                          <a:pt x="0" y="194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11" name="Freeform 19"/>
                  <p:cNvSpPr/>
                  <p:nvPr/>
                </p:nvSpPr>
                <p:spPr>
                  <a:xfrm>
                    <a:off x="1304820" y="268363"/>
                    <a:ext cx="60741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9412"/>
                        </a:lnTo>
                        <a:lnTo>
                          <a:pt x="10996" y="20570"/>
                        </a:lnTo>
                        <a:lnTo>
                          <a:pt x="0" y="21600"/>
                        </a:lnTo>
                        <a:lnTo>
                          <a:pt x="0" y="2274"/>
                        </a:lnTo>
                        <a:lnTo>
                          <a:pt x="10996" y="11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12" name="Freeform 20"/>
                  <p:cNvSpPr/>
                  <p:nvPr/>
                </p:nvSpPr>
                <p:spPr>
                  <a:xfrm>
                    <a:off x="333797" y="321925"/>
                    <a:ext cx="60466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829"/>
                        </a:lnTo>
                        <a:lnTo>
                          <a:pt x="21600" y="1591"/>
                        </a:lnTo>
                        <a:lnTo>
                          <a:pt x="21600" y="21600"/>
                        </a:lnTo>
                        <a:lnTo>
                          <a:pt x="10652" y="20861"/>
                        </a:lnTo>
                        <a:lnTo>
                          <a:pt x="0" y="2009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13" name="Freeform 21"/>
                  <p:cNvSpPr/>
                  <p:nvPr/>
                </p:nvSpPr>
                <p:spPr>
                  <a:xfrm>
                    <a:off x="1183614" y="321925"/>
                    <a:ext cx="60190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099"/>
                        </a:lnTo>
                        <a:lnTo>
                          <a:pt x="10998" y="20861"/>
                        </a:lnTo>
                        <a:lnTo>
                          <a:pt x="0" y="21600"/>
                        </a:lnTo>
                        <a:lnTo>
                          <a:pt x="0" y="1591"/>
                        </a:lnTo>
                        <a:lnTo>
                          <a:pt x="10998" y="82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14" name="Freeform 22"/>
                  <p:cNvSpPr/>
                  <p:nvPr/>
                </p:nvSpPr>
                <p:spPr>
                  <a:xfrm>
                    <a:off x="485649" y="364996"/>
                    <a:ext cx="60466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537"/>
                        </a:lnTo>
                        <a:lnTo>
                          <a:pt x="21600" y="980"/>
                        </a:lnTo>
                        <a:lnTo>
                          <a:pt x="21600" y="21600"/>
                        </a:lnTo>
                        <a:lnTo>
                          <a:pt x="10652" y="21203"/>
                        </a:lnTo>
                        <a:lnTo>
                          <a:pt x="0" y="20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15" name="Freeform 23"/>
                  <p:cNvSpPr/>
                  <p:nvPr/>
                </p:nvSpPr>
                <p:spPr>
                  <a:xfrm>
                    <a:off x="1031763" y="364996"/>
                    <a:ext cx="60741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714"/>
                        </a:lnTo>
                        <a:lnTo>
                          <a:pt x="10898" y="21203"/>
                        </a:lnTo>
                        <a:lnTo>
                          <a:pt x="0" y="21600"/>
                        </a:lnTo>
                        <a:lnTo>
                          <a:pt x="0" y="980"/>
                        </a:lnTo>
                        <a:lnTo>
                          <a:pt x="10898" y="5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16" name="Freeform 24"/>
                  <p:cNvSpPr/>
                  <p:nvPr/>
                </p:nvSpPr>
                <p:spPr>
                  <a:xfrm>
                    <a:off x="667595" y="391501"/>
                    <a:ext cx="60465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849" y="169"/>
                        </a:lnTo>
                        <a:lnTo>
                          <a:pt x="21600" y="290"/>
                        </a:lnTo>
                        <a:lnTo>
                          <a:pt x="21600" y="21600"/>
                        </a:lnTo>
                        <a:lnTo>
                          <a:pt x="10849" y="21527"/>
                        </a:lnTo>
                        <a:lnTo>
                          <a:pt x="0" y="213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17" name="Freeform 25"/>
                  <p:cNvSpPr/>
                  <p:nvPr/>
                </p:nvSpPr>
                <p:spPr>
                  <a:xfrm>
                    <a:off x="849541" y="391501"/>
                    <a:ext cx="61018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1310"/>
                        </a:lnTo>
                        <a:lnTo>
                          <a:pt x="10751" y="21527"/>
                        </a:lnTo>
                        <a:lnTo>
                          <a:pt x="0" y="21600"/>
                        </a:lnTo>
                        <a:lnTo>
                          <a:pt x="0" y="290"/>
                        </a:lnTo>
                        <a:lnTo>
                          <a:pt x="10751" y="16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  <p:grpSp>
              <p:nvGrpSpPr>
                <p:cNvPr id="622" name="Group 498"/>
                <p:cNvGrpSpPr/>
                <p:nvPr/>
              </p:nvGrpSpPr>
              <p:grpSpPr>
                <a:xfrm>
                  <a:off x="0" y="0"/>
                  <a:ext cx="1577601" cy="759811"/>
                  <a:chOff x="0" y="0"/>
                  <a:chExt cx="1577600" cy="759810"/>
                </a:xfrm>
              </p:grpSpPr>
              <p:sp>
                <p:nvSpPr>
                  <p:cNvPr id="619" name="Freeform 26"/>
                  <p:cNvSpPr/>
                  <p:nvPr/>
                </p:nvSpPr>
                <p:spPr>
                  <a:xfrm>
                    <a:off x="0" y="-1"/>
                    <a:ext cx="1577601" cy="7598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484" y="16"/>
                        </a:lnTo>
                        <a:lnTo>
                          <a:pt x="12157" y="71"/>
                        </a:lnTo>
                        <a:lnTo>
                          <a:pt x="12815" y="165"/>
                        </a:lnTo>
                        <a:lnTo>
                          <a:pt x="13461" y="298"/>
                        </a:lnTo>
                        <a:lnTo>
                          <a:pt x="14093" y="463"/>
                        </a:lnTo>
                        <a:lnTo>
                          <a:pt x="14709" y="667"/>
                        </a:lnTo>
                        <a:lnTo>
                          <a:pt x="15298" y="903"/>
                        </a:lnTo>
                        <a:lnTo>
                          <a:pt x="15884" y="1162"/>
                        </a:lnTo>
                        <a:lnTo>
                          <a:pt x="16440" y="1460"/>
                        </a:lnTo>
                        <a:lnTo>
                          <a:pt x="16973" y="1790"/>
                        </a:lnTo>
                        <a:lnTo>
                          <a:pt x="17491" y="2143"/>
                        </a:lnTo>
                        <a:lnTo>
                          <a:pt x="17975" y="2519"/>
                        </a:lnTo>
                        <a:lnTo>
                          <a:pt x="18440" y="2935"/>
                        </a:lnTo>
                        <a:lnTo>
                          <a:pt x="18878" y="3367"/>
                        </a:lnTo>
                        <a:lnTo>
                          <a:pt x="19287" y="3830"/>
                        </a:lnTo>
                        <a:lnTo>
                          <a:pt x="19668" y="4325"/>
                        </a:lnTo>
                        <a:lnTo>
                          <a:pt x="20020" y="4843"/>
                        </a:lnTo>
                        <a:lnTo>
                          <a:pt x="20337" y="5376"/>
                        </a:lnTo>
                        <a:lnTo>
                          <a:pt x="20625" y="5934"/>
                        </a:lnTo>
                        <a:lnTo>
                          <a:pt x="20882" y="6507"/>
                        </a:lnTo>
                        <a:lnTo>
                          <a:pt x="21097" y="7103"/>
                        </a:lnTo>
                        <a:lnTo>
                          <a:pt x="21275" y="7731"/>
                        </a:lnTo>
                        <a:lnTo>
                          <a:pt x="21419" y="8359"/>
                        </a:lnTo>
                        <a:lnTo>
                          <a:pt x="21524" y="9010"/>
                        </a:lnTo>
                        <a:lnTo>
                          <a:pt x="21581" y="9678"/>
                        </a:lnTo>
                        <a:lnTo>
                          <a:pt x="21600" y="10360"/>
                        </a:lnTo>
                        <a:lnTo>
                          <a:pt x="21581" y="11083"/>
                        </a:lnTo>
                        <a:lnTo>
                          <a:pt x="21517" y="11781"/>
                        </a:lnTo>
                        <a:lnTo>
                          <a:pt x="21403" y="12480"/>
                        </a:lnTo>
                        <a:lnTo>
                          <a:pt x="21248" y="13162"/>
                        </a:lnTo>
                        <a:lnTo>
                          <a:pt x="21052" y="13830"/>
                        </a:lnTo>
                        <a:lnTo>
                          <a:pt x="20821" y="14481"/>
                        </a:lnTo>
                        <a:lnTo>
                          <a:pt x="20545" y="15125"/>
                        </a:lnTo>
                        <a:lnTo>
                          <a:pt x="20235" y="15737"/>
                        </a:lnTo>
                        <a:lnTo>
                          <a:pt x="19895" y="16333"/>
                        </a:lnTo>
                        <a:lnTo>
                          <a:pt x="19521" y="16906"/>
                        </a:lnTo>
                        <a:lnTo>
                          <a:pt x="19109" y="17456"/>
                        </a:lnTo>
                        <a:lnTo>
                          <a:pt x="18670" y="17974"/>
                        </a:lnTo>
                        <a:lnTo>
                          <a:pt x="18205" y="18460"/>
                        </a:lnTo>
                        <a:lnTo>
                          <a:pt x="17706" y="18924"/>
                        </a:lnTo>
                        <a:lnTo>
                          <a:pt x="17181" y="19363"/>
                        </a:lnTo>
                        <a:lnTo>
                          <a:pt x="16629" y="19756"/>
                        </a:lnTo>
                        <a:lnTo>
                          <a:pt x="16058" y="20124"/>
                        </a:lnTo>
                        <a:lnTo>
                          <a:pt x="15465" y="20454"/>
                        </a:lnTo>
                        <a:lnTo>
                          <a:pt x="14852" y="20752"/>
                        </a:lnTo>
                        <a:lnTo>
                          <a:pt x="14217" y="20996"/>
                        </a:lnTo>
                        <a:lnTo>
                          <a:pt x="13563" y="21208"/>
                        </a:lnTo>
                        <a:lnTo>
                          <a:pt x="12894" y="21380"/>
                        </a:lnTo>
                        <a:lnTo>
                          <a:pt x="12210" y="21490"/>
                        </a:lnTo>
                        <a:lnTo>
                          <a:pt x="11514" y="21569"/>
                        </a:lnTo>
                        <a:lnTo>
                          <a:pt x="10800" y="21600"/>
                        </a:lnTo>
                        <a:lnTo>
                          <a:pt x="10093" y="21569"/>
                        </a:lnTo>
                        <a:lnTo>
                          <a:pt x="9390" y="21490"/>
                        </a:lnTo>
                        <a:lnTo>
                          <a:pt x="8710" y="21380"/>
                        </a:lnTo>
                        <a:lnTo>
                          <a:pt x="8040" y="21208"/>
                        </a:lnTo>
                        <a:lnTo>
                          <a:pt x="7390" y="20996"/>
                        </a:lnTo>
                        <a:lnTo>
                          <a:pt x="6755" y="20752"/>
                        </a:lnTo>
                        <a:lnTo>
                          <a:pt x="6139" y="20454"/>
                        </a:lnTo>
                        <a:lnTo>
                          <a:pt x="5542" y="20124"/>
                        </a:lnTo>
                        <a:lnTo>
                          <a:pt x="4971" y="19756"/>
                        </a:lnTo>
                        <a:lnTo>
                          <a:pt x="4419" y="19363"/>
                        </a:lnTo>
                        <a:lnTo>
                          <a:pt x="3901" y="18924"/>
                        </a:lnTo>
                        <a:lnTo>
                          <a:pt x="3402" y="18460"/>
                        </a:lnTo>
                        <a:lnTo>
                          <a:pt x="2930" y="17974"/>
                        </a:lnTo>
                        <a:lnTo>
                          <a:pt x="2491" y="17456"/>
                        </a:lnTo>
                        <a:lnTo>
                          <a:pt x="2087" y="16906"/>
                        </a:lnTo>
                        <a:lnTo>
                          <a:pt x="1705" y="16333"/>
                        </a:lnTo>
                        <a:lnTo>
                          <a:pt x="1365" y="15737"/>
                        </a:lnTo>
                        <a:lnTo>
                          <a:pt x="1055" y="15125"/>
                        </a:lnTo>
                        <a:lnTo>
                          <a:pt x="786" y="14481"/>
                        </a:lnTo>
                        <a:lnTo>
                          <a:pt x="552" y="13830"/>
                        </a:lnTo>
                        <a:lnTo>
                          <a:pt x="355" y="13162"/>
                        </a:lnTo>
                        <a:lnTo>
                          <a:pt x="204" y="12480"/>
                        </a:lnTo>
                        <a:lnTo>
                          <a:pt x="91" y="11781"/>
                        </a:lnTo>
                        <a:lnTo>
                          <a:pt x="26" y="11083"/>
                        </a:lnTo>
                        <a:lnTo>
                          <a:pt x="0" y="10360"/>
                        </a:lnTo>
                        <a:lnTo>
                          <a:pt x="19" y="9678"/>
                        </a:lnTo>
                        <a:lnTo>
                          <a:pt x="87" y="9010"/>
                        </a:lnTo>
                        <a:lnTo>
                          <a:pt x="189" y="8359"/>
                        </a:lnTo>
                        <a:lnTo>
                          <a:pt x="329" y="7731"/>
                        </a:lnTo>
                        <a:lnTo>
                          <a:pt x="510" y="7103"/>
                        </a:lnTo>
                        <a:lnTo>
                          <a:pt x="730" y="6507"/>
                        </a:lnTo>
                        <a:lnTo>
                          <a:pt x="975" y="5934"/>
                        </a:lnTo>
                        <a:lnTo>
                          <a:pt x="1266" y="5376"/>
                        </a:lnTo>
                        <a:lnTo>
                          <a:pt x="1588" y="4843"/>
                        </a:lnTo>
                        <a:lnTo>
                          <a:pt x="1935" y="4325"/>
                        </a:lnTo>
                        <a:lnTo>
                          <a:pt x="2313" y="3830"/>
                        </a:lnTo>
                        <a:lnTo>
                          <a:pt x="2729" y="3367"/>
                        </a:lnTo>
                        <a:lnTo>
                          <a:pt x="3160" y="2935"/>
                        </a:lnTo>
                        <a:lnTo>
                          <a:pt x="3625" y="2519"/>
                        </a:lnTo>
                        <a:lnTo>
                          <a:pt x="4117" y="2143"/>
                        </a:lnTo>
                        <a:lnTo>
                          <a:pt x="4631" y="1790"/>
                        </a:lnTo>
                        <a:lnTo>
                          <a:pt x="5168" y="1460"/>
                        </a:lnTo>
                        <a:lnTo>
                          <a:pt x="5723" y="1162"/>
                        </a:lnTo>
                        <a:lnTo>
                          <a:pt x="6302" y="903"/>
                        </a:lnTo>
                        <a:lnTo>
                          <a:pt x="6899" y="667"/>
                        </a:lnTo>
                        <a:lnTo>
                          <a:pt x="7507" y="463"/>
                        </a:lnTo>
                        <a:lnTo>
                          <a:pt x="8146" y="298"/>
                        </a:lnTo>
                        <a:lnTo>
                          <a:pt x="8789" y="165"/>
                        </a:lnTo>
                        <a:lnTo>
                          <a:pt x="9450" y="71"/>
                        </a:lnTo>
                        <a:lnTo>
                          <a:pt x="10120" y="16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20" name="Freeform 27"/>
                  <p:cNvSpPr/>
                  <p:nvPr/>
                </p:nvSpPr>
                <p:spPr>
                  <a:xfrm>
                    <a:off x="121205" y="91111"/>
                    <a:ext cx="1335191" cy="5458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662" y="44"/>
                        </a:lnTo>
                        <a:lnTo>
                          <a:pt x="12488" y="131"/>
                        </a:lnTo>
                        <a:lnTo>
                          <a:pt x="13297" y="306"/>
                        </a:lnTo>
                        <a:lnTo>
                          <a:pt x="14065" y="535"/>
                        </a:lnTo>
                        <a:lnTo>
                          <a:pt x="14793" y="819"/>
                        </a:lnTo>
                        <a:lnTo>
                          <a:pt x="15494" y="1158"/>
                        </a:lnTo>
                        <a:lnTo>
                          <a:pt x="16164" y="1541"/>
                        </a:lnTo>
                        <a:lnTo>
                          <a:pt x="16790" y="1978"/>
                        </a:lnTo>
                        <a:lnTo>
                          <a:pt x="17388" y="2447"/>
                        </a:lnTo>
                        <a:lnTo>
                          <a:pt x="17951" y="2939"/>
                        </a:lnTo>
                        <a:lnTo>
                          <a:pt x="18473" y="3474"/>
                        </a:lnTo>
                        <a:lnTo>
                          <a:pt x="18960" y="4042"/>
                        </a:lnTo>
                        <a:lnTo>
                          <a:pt x="19402" y="4632"/>
                        </a:lnTo>
                        <a:lnTo>
                          <a:pt x="19813" y="5244"/>
                        </a:lnTo>
                        <a:lnTo>
                          <a:pt x="20175" y="5845"/>
                        </a:lnTo>
                        <a:lnTo>
                          <a:pt x="20510" y="6479"/>
                        </a:lnTo>
                        <a:lnTo>
                          <a:pt x="20787" y="7124"/>
                        </a:lnTo>
                        <a:lnTo>
                          <a:pt x="21037" y="7746"/>
                        </a:lnTo>
                        <a:lnTo>
                          <a:pt x="21238" y="8391"/>
                        </a:lnTo>
                        <a:lnTo>
                          <a:pt x="21395" y="9014"/>
                        </a:lnTo>
                        <a:lnTo>
                          <a:pt x="21511" y="9647"/>
                        </a:lnTo>
                        <a:lnTo>
                          <a:pt x="21578" y="10237"/>
                        </a:lnTo>
                        <a:lnTo>
                          <a:pt x="21600" y="10816"/>
                        </a:lnTo>
                        <a:lnTo>
                          <a:pt x="21578" y="11406"/>
                        </a:lnTo>
                        <a:lnTo>
                          <a:pt x="21511" y="12018"/>
                        </a:lnTo>
                        <a:lnTo>
                          <a:pt x="21395" y="12619"/>
                        </a:lnTo>
                        <a:lnTo>
                          <a:pt x="21238" y="13253"/>
                        </a:lnTo>
                        <a:lnTo>
                          <a:pt x="21037" y="13876"/>
                        </a:lnTo>
                        <a:lnTo>
                          <a:pt x="20787" y="14520"/>
                        </a:lnTo>
                        <a:lnTo>
                          <a:pt x="20510" y="15143"/>
                        </a:lnTo>
                        <a:lnTo>
                          <a:pt x="20175" y="15777"/>
                        </a:lnTo>
                        <a:lnTo>
                          <a:pt x="19813" y="16399"/>
                        </a:lnTo>
                        <a:lnTo>
                          <a:pt x="19402" y="16989"/>
                        </a:lnTo>
                        <a:lnTo>
                          <a:pt x="18960" y="17579"/>
                        </a:lnTo>
                        <a:lnTo>
                          <a:pt x="18473" y="18126"/>
                        </a:lnTo>
                        <a:lnTo>
                          <a:pt x="17951" y="18683"/>
                        </a:lnTo>
                        <a:lnTo>
                          <a:pt x="17388" y="19175"/>
                        </a:lnTo>
                        <a:lnTo>
                          <a:pt x="16790" y="19644"/>
                        </a:lnTo>
                        <a:lnTo>
                          <a:pt x="16164" y="20059"/>
                        </a:lnTo>
                        <a:lnTo>
                          <a:pt x="15494" y="20442"/>
                        </a:lnTo>
                        <a:lnTo>
                          <a:pt x="14793" y="20781"/>
                        </a:lnTo>
                        <a:lnTo>
                          <a:pt x="14065" y="21076"/>
                        </a:lnTo>
                        <a:lnTo>
                          <a:pt x="13297" y="21294"/>
                        </a:lnTo>
                        <a:lnTo>
                          <a:pt x="12488" y="21469"/>
                        </a:lnTo>
                        <a:lnTo>
                          <a:pt x="11662" y="21567"/>
                        </a:lnTo>
                        <a:lnTo>
                          <a:pt x="10800" y="21600"/>
                        </a:lnTo>
                        <a:lnTo>
                          <a:pt x="9942" y="21567"/>
                        </a:lnTo>
                        <a:lnTo>
                          <a:pt x="9112" y="21469"/>
                        </a:lnTo>
                        <a:lnTo>
                          <a:pt x="8312" y="21294"/>
                        </a:lnTo>
                        <a:lnTo>
                          <a:pt x="7548" y="21076"/>
                        </a:lnTo>
                        <a:lnTo>
                          <a:pt x="6811" y="20781"/>
                        </a:lnTo>
                        <a:lnTo>
                          <a:pt x="6115" y="20442"/>
                        </a:lnTo>
                        <a:lnTo>
                          <a:pt x="5440" y="20059"/>
                        </a:lnTo>
                        <a:lnTo>
                          <a:pt x="4810" y="19644"/>
                        </a:lnTo>
                        <a:lnTo>
                          <a:pt x="4216" y="19175"/>
                        </a:lnTo>
                        <a:lnTo>
                          <a:pt x="3658" y="18683"/>
                        </a:lnTo>
                        <a:lnTo>
                          <a:pt x="3131" y="18126"/>
                        </a:lnTo>
                        <a:lnTo>
                          <a:pt x="2649" y="17579"/>
                        </a:lnTo>
                        <a:lnTo>
                          <a:pt x="2202" y="16989"/>
                        </a:lnTo>
                        <a:lnTo>
                          <a:pt x="1791" y="16399"/>
                        </a:lnTo>
                        <a:lnTo>
                          <a:pt x="1425" y="15777"/>
                        </a:lnTo>
                        <a:lnTo>
                          <a:pt x="1099" y="15143"/>
                        </a:lnTo>
                        <a:lnTo>
                          <a:pt x="813" y="14520"/>
                        </a:lnTo>
                        <a:lnTo>
                          <a:pt x="567" y="13876"/>
                        </a:lnTo>
                        <a:lnTo>
                          <a:pt x="362" y="13253"/>
                        </a:lnTo>
                        <a:lnTo>
                          <a:pt x="210" y="12619"/>
                        </a:lnTo>
                        <a:lnTo>
                          <a:pt x="94" y="12018"/>
                        </a:lnTo>
                        <a:lnTo>
                          <a:pt x="22" y="11406"/>
                        </a:lnTo>
                        <a:lnTo>
                          <a:pt x="0" y="10816"/>
                        </a:lnTo>
                        <a:lnTo>
                          <a:pt x="22" y="10237"/>
                        </a:lnTo>
                        <a:lnTo>
                          <a:pt x="94" y="9647"/>
                        </a:lnTo>
                        <a:lnTo>
                          <a:pt x="210" y="9014"/>
                        </a:lnTo>
                        <a:lnTo>
                          <a:pt x="362" y="8391"/>
                        </a:lnTo>
                        <a:lnTo>
                          <a:pt x="567" y="7746"/>
                        </a:lnTo>
                        <a:lnTo>
                          <a:pt x="813" y="7124"/>
                        </a:lnTo>
                        <a:lnTo>
                          <a:pt x="1099" y="6479"/>
                        </a:lnTo>
                        <a:lnTo>
                          <a:pt x="1425" y="5845"/>
                        </a:lnTo>
                        <a:lnTo>
                          <a:pt x="1791" y="5244"/>
                        </a:lnTo>
                        <a:lnTo>
                          <a:pt x="2202" y="4632"/>
                        </a:lnTo>
                        <a:lnTo>
                          <a:pt x="2649" y="4042"/>
                        </a:lnTo>
                        <a:lnTo>
                          <a:pt x="3131" y="3474"/>
                        </a:lnTo>
                        <a:lnTo>
                          <a:pt x="3658" y="2939"/>
                        </a:lnTo>
                        <a:lnTo>
                          <a:pt x="4216" y="2447"/>
                        </a:lnTo>
                        <a:lnTo>
                          <a:pt x="4810" y="1978"/>
                        </a:lnTo>
                        <a:lnTo>
                          <a:pt x="5440" y="1541"/>
                        </a:lnTo>
                        <a:lnTo>
                          <a:pt x="6115" y="1158"/>
                        </a:lnTo>
                        <a:lnTo>
                          <a:pt x="6811" y="819"/>
                        </a:lnTo>
                        <a:lnTo>
                          <a:pt x="7548" y="535"/>
                        </a:lnTo>
                        <a:lnTo>
                          <a:pt x="8312" y="306"/>
                        </a:lnTo>
                        <a:lnTo>
                          <a:pt x="9112" y="131"/>
                        </a:lnTo>
                        <a:lnTo>
                          <a:pt x="9942" y="44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E8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21" name="Freeform 28"/>
                  <p:cNvSpPr/>
                  <p:nvPr/>
                </p:nvSpPr>
                <p:spPr>
                  <a:xfrm>
                    <a:off x="515743" y="212592"/>
                    <a:ext cx="527893" cy="4254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084" y="0"/>
                        </a:moveTo>
                        <a:lnTo>
                          <a:pt x="5174" y="42"/>
                        </a:lnTo>
                        <a:lnTo>
                          <a:pt x="5468" y="266"/>
                        </a:lnTo>
                        <a:lnTo>
                          <a:pt x="5829" y="477"/>
                        </a:lnTo>
                        <a:lnTo>
                          <a:pt x="6259" y="701"/>
                        </a:lnTo>
                        <a:lnTo>
                          <a:pt x="6982" y="967"/>
                        </a:lnTo>
                        <a:lnTo>
                          <a:pt x="7750" y="1163"/>
                        </a:lnTo>
                        <a:lnTo>
                          <a:pt x="8563" y="1290"/>
                        </a:lnTo>
                        <a:lnTo>
                          <a:pt x="9410" y="1332"/>
                        </a:lnTo>
                        <a:lnTo>
                          <a:pt x="10269" y="1304"/>
                        </a:lnTo>
                        <a:lnTo>
                          <a:pt x="10856" y="1304"/>
                        </a:lnTo>
                        <a:lnTo>
                          <a:pt x="11896" y="1332"/>
                        </a:lnTo>
                        <a:lnTo>
                          <a:pt x="12879" y="1388"/>
                        </a:lnTo>
                        <a:lnTo>
                          <a:pt x="13782" y="1500"/>
                        </a:lnTo>
                        <a:lnTo>
                          <a:pt x="14641" y="1696"/>
                        </a:lnTo>
                        <a:lnTo>
                          <a:pt x="15432" y="1920"/>
                        </a:lnTo>
                        <a:lnTo>
                          <a:pt x="16155" y="2215"/>
                        </a:lnTo>
                        <a:lnTo>
                          <a:pt x="16821" y="2551"/>
                        </a:lnTo>
                        <a:lnTo>
                          <a:pt x="17409" y="2986"/>
                        </a:lnTo>
                        <a:lnTo>
                          <a:pt x="17940" y="3448"/>
                        </a:lnTo>
                        <a:lnTo>
                          <a:pt x="18392" y="4009"/>
                        </a:lnTo>
                        <a:lnTo>
                          <a:pt x="18776" y="4640"/>
                        </a:lnTo>
                        <a:lnTo>
                          <a:pt x="19092" y="5354"/>
                        </a:lnTo>
                        <a:lnTo>
                          <a:pt x="19567" y="5551"/>
                        </a:lnTo>
                        <a:lnTo>
                          <a:pt x="19973" y="5845"/>
                        </a:lnTo>
                        <a:lnTo>
                          <a:pt x="20323" y="6153"/>
                        </a:lnTo>
                        <a:lnTo>
                          <a:pt x="20606" y="6518"/>
                        </a:lnTo>
                        <a:lnTo>
                          <a:pt x="20753" y="6910"/>
                        </a:lnTo>
                        <a:lnTo>
                          <a:pt x="20990" y="7863"/>
                        </a:lnTo>
                        <a:lnTo>
                          <a:pt x="21035" y="8298"/>
                        </a:lnTo>
                        <a:lnTo>
                          <a:pt x="20956" y="8718"/>
                        </a:lnTo>
                        <a:lnTo>
                          <a:pt x="20753" y="9083"/>
                        </a:lnTo>
                        <a:lnTo>
                          <a:pt x="20459" y="9391"/>
                        </a:lnTo>
                        <a:lnTo>
                          <a:pt x="20075" y="9644"/>
                        </a:lnTo>
                        <a:lnTo>
                          <a:pt x="19600" y="9812"/>
                        </a:lnTo>
                        <a:lnTo>
                          <a:pt x="19487" y="10485"/>
                        </a:lnTo>
                        <a:lnTo>
                          <a:pt x="19307" y="11143"/>
                        </a:lnTo>
                        <a:lnTo>
                          <a:pt x="19069" y="11774"/>
                        </a:lnTo>
                        <a:lnTo>
                          <a:pt x="18764" y="12363"/>
                        </a:lnTo>
                        <a:lnTo>
                          <a:pt x="18392" y="12952"/>
                        </a:lnTo>
                        <a:lnTo>
                          <a:pt x="17940" y="13484"/>
                        </a:lnTo>
                        <a:lnTo>
                          <a:pt x="17409" y="13975"/>
                        </a:lnTo>
                        <a:lnTo>
                          <a:pt x="16799" y="14437"/>
                        </a:lnTo>
                        <a:lnTo>
                          <a:pt x="16110" y="14830"/>
                        </a:lnTo>
                        <a:lnTo>
                          <a:pt x="15353" y="15194"/>
                        </a:lnTo>
                        <a:lnTo>
                          <a:pt x="15488" y="16792"/>
                        </a:lnTo>
                        <a:lnTo>
                          <a:pt x="15567" y="17115"/>
                        </a:lnTo>
                        <a:lnTo>
                          <a:pt x="15726" y="17381"/>
                        </a:lnTo>
                        <a:lnTo>
                          <a:pt x="15951" y="17619"/>
                        </a:lnTo>
                        <a:lnTo>
                          <a:pt x="16245" y="17815"/>
                        </a:lnTo>
                        <a:lnTo>
                          <a:pt x="21600" y="20310"/>
                        </a:lnTo>
                        <a:lnTo>
                          <a:pt x="19996" y="20675"/>
                        </a:lnTo>
                        <a:lnTo>
                          <a:pt x="18290" y="20983"/>
                        </a:lnTo>
                        <a:lnTo>
                          <a:pt x="16539" y="21250"/>
                        </a:lnTo>
                        <a:lnTo>
                          <a:pt x="14720" y="21446"/>
                        </a:lnTo>
                        <a:lnTo>
                          <a:pt x="12822" y="21572"/>
                        </a:lnTo>
                        <a:lnTo>
                          <a:pt x="10856" y="21600"/>
                        </a:lnTo>
                        <a:lnTo>
                          <a:pt x="8879" y="21572"/>
                        </a:lnTo>
                        <a:lnTo>
                          <a:pt x="6982" y="21446"/>
                        </a:lnTo>
                        <a:lnTo>
                          <a:pt x="5118" y="21250"/>
                        </a:lnTo>
                        <a:lnTo>
                          <a:pt x="3355" y="20983"/>
                        </a:lnTo>
                        <a:lnTo>
                          <a:pt x="1649" y="20647"/>
                        </a:lnTo>
                        <a:lnTo>
                          <a:pt x="0" y="20254"/>
                        </a:lnTo>
                        <a:lnTo>
                          <a:pt x="5468" y="17801"/>
                        </a:lnTo>
                        <a:lnTo>
                          <a:pt x="5784" y="17619"/>
                        </a:lnTo>
                        <a:lnTo>
                          <a:pt x="5999" y="17381"/>
                        </a:lnTo>
                        <a:lnTo>
                          <a:pt x="6179" y="17087"/>
                        </a:lnTo>
                        <a:lnTo>
                          <a:pt x="6259" y="16792"/>
                        </a:lnTo>
                        <a:lnTo>
                          <a:pt x="6394" y="15194"/>
                        </a:lnTo>
                        <a:lnTo>
                          <a:pt x="5626" y="14830"/>
                        </a:lnTo>
                        <a:lnTo>
                          <a:pt x="4948" y="14437"/>
                        </a:lnTo>
                        <a:lnTo>
                          <a:pt x="4338" y="13975"/>
                        </a:lnTo>
                        <a:lnTo>
                          <a:pt x="3807" y="13484"/>
                        </a:lnTo>
                        <a:lnTo>
                          <a:pt x="3355" y="12952"/>
                        </a:lnTo>
                        <a:lnTo>
                          <a:pt x="2982" y="12363"/>
                        </a:lnTo>
                        <a:lnTo>
                          <a:pt x="2689" y="11774"/>
                        </a:lnTo>
                        <a:lnTo>
                          <a:pt x="2429" y="11143"/>
                        </a:lnTo>
                        <a:lnTo>
                          <a:pt x="2259" y="10485"/>
                        </a:lnTo>
                        <a:lnTo>
                          <a:pt x="2135" y="9812"/>
                        </a:lnTo>
                        <a:lnTo>
                          <a:pt x="1672" y="9644"/>
                        </a:lnTo>
                        <a:lnTo>
                          <a:pt x="1277" y="9391"/>
                        </a:lnTo>
                        <a:lnTo>
                          <a:pt x="983" y="9083"/>
                        </a:lnTo>
                        <a:lnTo>
                          <a:pt x="791" y="8718"/>
                        </a:lnTo>
                        <a:lnTo>
                          <a:pt x="712" y="8298"/>
                        </a:lnTo>
                        <a:lnTo>
                          <a:pt x="746" y="7891"/>
                        </a:lnTo>
                        <a:lnTo>
                          <a:pt x="983" y="6938"/>
                        </a:lnTo>
                        <a:lnTo>
                          <a:pt x="1141" y="6518"/>
                        </a:lnTo>
                        <a:lnTo>
                          <a:pt x="1412" y="6153"/>
                        </a:lnTo>
                        <a:lnTo>
                          <a:pt x="1762" y="5845"/>
                        </a:lnTo>
                        <a:lnTo>
                          <a:pt x="2180" y="5565"/>
                        </a:lnTo>
                        <a:lnTo>
                          <a:pt x="2655" y="5354"/>
                        </a:lnTo>
                        <a:lnTo>
                          <a:pt x="2982" y="4527"/>
                        </a:lnTo>
                        <a:lnTo>
                          <a:pt x="3412" y="3771"/>
                        </a:lnTo>
                        <a:lnTo>
                          <a:pt x="3909" y="3070"/>
                        </a:lnTo>
                        <a:lnTo>
                          <a:pt x="4180" y="2719"/>
                        </a:lnTo>
                        <a:lnTo>
                          <a:pt x="4417" y="2453"/>
                        </a:lnTo>
                        <a:lnTo>
                          <a:pt x="4587" y="2257"/>
                        </a:lnTo>
                        <a:lnTo>
                          <a:pt x="4722" y="2089"/>
                        </a:lnTo>
                        <a:lnTo>
                          <a:pt x="4824" y="1920"/>
                        </a:lnTo>
                        <a:lnTo>
                          <a:pt x="4880" y="1752"/>
                        </a:lnTo>
                        <a:lnTo>
                          <a:pt x="4903" y="1528"/>
                        </a:lnTo>
                        <a:lnTo>
                          <a:pt x="4880" y="1262"/>
                        </a:lnTo>
                        <a:lnTo>
                          <a:pt x="4869" y="925"/>
                        </a:lnTo>
                        <a:lnTo>
                          <a:pt x="4801" y="505"/>
                        </a:lnTo>
                        <a:lnTo>
                          <a:pt x="4801" y="140"/>
                        </a:lnTo>
                        <a:lnTo>
                          <a:pt x="4846" y="70"/>
                        </a:lnTo>
                        <a:lnTo>
                          <a:pt x="4948" y="14"/>
                        </a:lnTo>
                        <a:lnTo>
                          <a:pt x="5084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  <p:grpSp>
            <p:nvGrpSpPr>
              <p:cNvPr id="640" name="Group 513"/>
              <p:cNvGrpSpPr/>
              <p:nvPr/>
            </p:nvGrpSpPr>
            <p:grpSpPr>
              <a:xfrm>
                <a:off x="163117" y="0"/>
                <a:ext cx="1577601" cy="998420"/>
                <a:chOff x="0" y="0"/>
                <a:chExt cx="1577600" cy="998419"/>
              </a:xfrm>
            </p:grpSpPr>
            <p:grpSp>
              <p:nvGrpSpPr>
                <p:cNvPr id="635" name="Group 514"/>
                <p:cNvGrpSpPr/>
                <p:nvPr/>
              </p:nvGrpSpPr>
              <p:grpSpPr>
                <a:xfrm>
                  <a:off x="0" y="360366"/>
                  <a:ext cx="1577601" cy="638054"/>
                  <a:chOff x="0" y="0"/>
                  <a:chExt cx="1577600" cy="638053"/>
                </a:xfrm>
              </p:grpSpPr>
              <p:sp>
                <p:nvSpPr>
                  <p:cNvPr id="624" name="Freeform 15"/>
                  <p:cNvSpPr/>
                  <p:nvPr/>
                </p:nvSpPr>
                <p:spPr>
                  <a:xfrm>
                    <a:off x="0" y="-1"/>
                    <a:ext cx="1577601" cy="6380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6" y="851"/>
                        </a:lnTo>
                        <a:lnTo>
                          <a:pt x="91" y="1692"/>
                        </a:lnTo>
                        <a:lnTo>
                          <a:pt x="204" y="2524"/>
                        </a:lnTo>
                        <a:lnTo>
                          <a:pt x="355" y="3337"/>
                        </a:lnTo>
                        <a:lnTo>
                          <a:pt x="552" y="4131"/>
                        </a:lnTo>
                        <a:lnTo>
                          <a:pt x="786" y="4907"/>
                        </a:lnTo>
                        <a:lnTo>
                          <a:pt x="1055" y="5655"/>
                        </a:lnTo>
                        <a:lnTo>
                          <a:pt x="1365" y="6402"/>
                        </a:lnTo>
                        <a:lnTo>
                          <a:pt x="1705" y="7103"/>
                        </a:lnTo>
                        <a:lnTo>
                          <a:pt x="2087" y="7786"/>
                        </a:lnTo>
                        <a:lnTo>
                          <a:pt x="2491" y="8431"/>
                        </a:lnTo>
                        <a:lnTo>
                          <a:pt x="2930" y="9066"/>
                        </a:lnTo>
                        <a:lnTo>
                          <a:pt x="3402" y="9646"/>
                        </a:lnTo>
                        <a:lnTo>
                          <a:pt x="3901" y="10197"/>
                        </a:lnTo>
                        <a:lnTo>
                          <a:pt x="4419" y="10721"/>
                        </a:lnTo>
                        <a:lnTo>
                          <a:pt x="4971" y="11188"/>
                        </a:lnTo>
                        <a:lnTo>
                          <a:pt x="5542" y="11627"/>
                        </a:lnTo>
                        <a:lnTo>
                          <a:pt x="6139" y="12020"/>
                        </a:lnTo>
                        <a:lnTo>
                          <a:pt x="6755" y="12356"/>
                        </a:lnTo>
                        <a:lnTo>
                          <a:pt x="7390" y="12665"/>
                        </a:lnTo>
                        <a:lnTo>
                          <a:pt x="8040" y="12917"/>
                        </a:lnTo>
                        <a:lnTo>
                          <a:pt x="8710" y="13104"/>
                        </a:lnTo>
                        <a:lnTo>
                          <a:pt x="9390" y="13253"/>
                        </a:lnTo>
                        <a:lnTo>
                          <a:pt x="10093" y="13338"/>
                        </a:lnTo>
                        <a:lnTo>
                          <a:pt x="10800" y="13366"/>
                        </a:lnTo>
                        <a:lnTo>
                          <a:pt x="11514" y="13338"/>
                        </a:lnTo>
                        <a:lnTo>
                          <a:pt x="12210" y="13253"/>
                        </a:lnTo>
                        <a:lnTo>
                          <a:pt x="12894" y="13104"/>
                        </a:lnTo>
                        <a:lnTo>
                          <a:pt x="13563" y="12917"/>
                        </a:lnTo>
                        <a:lnTo>
                          <a:pt x="14217" y="12665"/>
                        </a:lnTo>
                        <a:lnTo>
                          <a:pt x="14852" y="12356"/>
                        </a:lnTo>
                        <a:lnTo>
                          <a:pt x="15465" y="12020"/>
                        </a:lnTo>
                        <a:lnTo>
                          <a:pt x="16058" y="11627"/>
                        </a:lnTo>
                        <a:lnTo>
                          <a:pt x="16629" y="11188"/>
                        </a:lnTo>
                        <a:lnTo>
                          <a:pt x="17181" y="10721"/>
                        </a:lnTo>
                        <a:lnTo>
                          <a:pt x="17706" y="10197"/>
                        </a:lnTo>
                        <a:lnTo>
                          <a:pt x="18205" y="9646"/>
                        </a:lnTo>
                        <a:lnTo>
                          <a:pt x="18670" y="9066"/>
                        </a:lnTo>
                        <a:lnTo>
                          <a:pt x="19109" y="8431"/>
                        </a:lnTo>
                        <a:lnTo>
                          <a:pt x="19521" y="7786"/>
                        </a:lnTo>
                        <a:lnTo>
                          <a:pt x="19895" y="7103"/>
                        </a:lnTo>
                        <a:lnTo>
                          <a:pt x="20235" y="6402"/>
                        </a:lnTo>
                        <a:lnTo>
                          <a:pt x="20545" y="5655"/>
                        </a:lnTo>
                        <a:lnTo>
                          <a:pt x="20821" y="4907"/>
                        </a:lnTo>
                        <a:lnTo>
                          <a:pt x="21052" y="4131"/>
                        </a:lnTo>
                        <a:lnTo>
                          <a:pt x="21248" y="3337"/>
                        </a:lnTo>
                        <a:lnTo>
                          <a:pt x="21403" y="2524"/>
                        </a:lnTo>
                        <a:lnTo>
                          <a:pt x="21517" y="1692"/>
                        </a:lnTo>
                        <a:lnTo>
                          <a:pt x="21581" y="851"/>
                        </a:lnTo>
                        <a:lnTo>
                          <a:pt x="21600" y="0"/>
                        </a:lnTo>
                        <a:lnTo>
                          <a:pt x="21600" y="8692"/>
                        </a:lnTo>
                        <a:lnTo>
                          <a:pt x="21581" y="9534"/>
                        </a:lnTo>
                        <a:lnTo>
                          <a:pt x="21517" y="10365"/>
                        </a:lnTo>
                        <a:lnTo>
                          <a:pt x="21403" y="11188"/>
                        </a:lnTo>
                        <a:lnTo>
                          <a:pt x="21248" y="11992"/>
                        </a:lnTo>
                        <a:lnTo>
                          <a:pt x="21052" y="12767"/>
                        </a:lnTo>
                        <a:lnTo>
                          <a:pt x="20821" y="13534"/>
                        </a:lnTo>
                        <a:lnTo>
                          <a:pt x="20545" y="14263"/>
                        </a:lnTo>
                        <a:lnTo>
                          <a:pt x="20235" y="14973"/>
                        </a:lnTo>
                        <a:lnTo>
                          <a:pt x="19895" y="15656"/>
                        </a:lnTo>
                        <a:lnTo>
                          <a:pt x="19521" y="16310"/>
                        </a:lnTo>
                        <a:lnTo>
                          <a:pt x="19109" y="16936"/>
                        </a:lnTo>
                        <a:lnTo>
                          <a:pt x="18670" y="17544"/>
                        </a:lnTo>
                        <a:lnTo>
                          <a:pt x="18205" y="18095"/>
                        </a:lnTo>
                        <a:lnTo>
                          <a:pt x="17706" y="18609"/>
                        </a:lnTo>
                        <a:lnTo>
                          <a:pt x="17181" y="19114"/>
                        </a:lnTo>
                        <a:lnTo>
                          <a:pt x="16629" y="19553"/>
                        </a:lnTo>
                        <a:lnTo>
                          <a:pt x="16058" y="19974"/>
                        </a:lnTo>
                        <a:lnTo>
                          <a:pt x="15465" y="20329"/>
                        </a:lnTo>
                        <a:lnTo>
                          <a:pt x="14852" y="20656"/>
                        </a:lnTo>
                        <a:lnTo>
                          <a:pt x="14217" y="20936"/>
                        </a:lnTo>
                        <a:lnTo>
                          <a:pt x="13563" y="21179"/>
                        </a:lnTo>
                        <a:lnTo>
                          <a:pt x="12894" y="21357"/>
                        </a:lnTo>
                        <a:lnTo>
                          <a:pt x="12210" y="21488"/>
                        </a:lnTo>
                        <a:lnTo>
                          <a:pt x="11514" y="21572"/>
                        </a:lnTo>
                        <a:lnTo>
                          <a:pt x="10800" y="21600"/>
                        </a:lnTo>
                        <a:lnTo>
                          <a:pt x="10093" y="21572"/>
                        </a:lnTo>
                        <a:lnTo>
                          <a:pt x="9390" y="21488"/>
                        </a:lnTo>
                        <a:lnTo>
                          <a:pt x="8710" y="21357"/>
                        </a:lnTo>
                        <a:lnTo>
                          <a:pt x="8040" y="21179"/>
                        </a:lnTo>
                        <a:lnTo>
                          <a:pt x="7390" y="20936"/>
                        </a:lnTo>
                        <a:lnTo>
                          <a:pt x="6755" y="20656"/>
                        </a:lnTo>
                        <a:lnTo>
                          <a:pt x="6139" y="20329"/>
                        </a:lnTo>
                        <a:lnTo>
                          <a:pt x="5542" y="19974"/>
                        </a:lnTo>
                        <a:lnTo>
                          <a:pt x="4971" y="19553"/>
                        </a:lnTo>
                        <a:lnTo>
                          <a:pt x="4419" y="19114"/>
                        </a:lnTo>
                        <a:lnTo>
                          <a:pt x="3901" y="18609"/>
                        </a:lnTo>
                        <a:lnTo>
                          <a:pt x="3402" y="18095"/>
                        </a:lnTo>
                        <a:lnTo>
                          <a:pt x="2930" y="17544"/>
                        </a:lnTo>
                        <a:lnTo>
                          <a:pt x="2491" y="16936"/>
                        </a:lnTo>
                        <a:lnTo>
                          <a:pt x="2087" y="16310"/>
                        </a:lnTo>
                        <a:lnTo>
                          <a:pt x="1705" y="15656"/>
                        </a:lnTo>
                        <a:lnTo>
                          <a:pt x="1365" y="14973"/>
                        </a:lnTo>
                        <a:lnTo>
                          <a:pt x="1055" y="14263"/>
                        </a:lnTo>
                        <a:lnTo>
                          <a:pt x="786" y="13534"/>
                        </a:lnTo>
                        <a:lnTo>
                          <a:pt x="552" y="12767"/>
                        </a:lnTo>
                        <a:lnTo>
                          <a:pt x="355" y="11992"/>
                        </a:lnTo>
                        <a:lnTo>
                          <a:pt x="204" y="11188"/>
                        </a:lnTo>
                        <a:lnTo>
                          <a:pt x="91" y="10365"/>
                        </a:lnTo>
                        <a:lnTo>
                          <a:pt x="26" y="9534"/>
                        </a:lnTo>
                        <a:lnTo>
                          <a:pt x="0" y="86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3175" cap="flat">
                    <a:solidFill>
                      <a:srgbClr val="F6C3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25" name="Freeform 16"/>
                  <p:cNvSpPr/>
                  <p:nvPr/>
                </p:nvSpPr>
                <p:spPr>
                  <a:xfrm>
                    <a:off x="91110" y="182498"/>
                    <a:ext cx="60742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6578" y="1192"/>
                        </a:lnTo>
                        <a:lnTo>
                          <a:pt x="13745" y="2345"/>
                        </a:lnTo>
                        <a:lnTo>
                          <a:pt x="21600" y="3477"/>
                        </a:lnTo>
                        <a:lnTo>
                          <a:pt x="21600" y="21600"/>
                        </a:lnTo>
                        <a:lnTo>
                          <a:pt x="13745" y="20527"/>
                        </a:lnTo>
                        <a:lnTo>
                          <a:pt x="6578" y="19394"/>
                        </a:lnTo>
                        <a:lnTo>
                          <a:pt x="0" y="182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26" name="Freeform 17"/>
                  <p:cNvSpPr/>
                  <p:nvPr/>
                </p:nvSpPr>
                <p:spPr>
                  <a:xfrm>
                    <a:off x="1426301" y="182498"/>
                    <a:ext cx="60466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8262"/>
                        </a:lnTo>
                        <a:lnTo>
                          <a:pt x="14893" y="19394"/>
                        </a:lnTo>
                        <a:lnTo>
                          <a:pt x="7693" y="20527"/>
                        </a:lnTo>
                        <a:lnTo>
                          <a:pt x="0" y="21600"/>
                        </a:lnTo>
                        <a:lnTo>
                          <a:pt x="0" y="3477"/>
                        </a:lnTo>
                        <a:lnTo>
                          <a:pt x="7693" y="2345"/>
                        </a:lnTo>
                        <a:lnTo>
                          <a:pt x="14893" y="1192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27" name="Freeform 18"/>
                  <p:cNvSpPr/>
                  <p:nvPr/>
                </p:nvSpPr>
                <p:spPr>
                  <a:xfrm>
                    <a:off x="212592" y="268363"/>
                    <a:ext cx="60466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455" y="1137"/>
                        </a:lnTo>
                        <a:lnTo>
                          <a:pt x="21600" y="2274"/>
                        </a:lnTo>
                        <a:lnTo>
                          <a:pt x="21600" y="21600"/>
                        </a:lnTo>
                        <a:lnTo>
                          <a:pt x="10455" y="20570"/>
                        </a:lnTo>
                        <a:lnTo>
                          <a:pt x="0" y="194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28" name="Freeform 19"/>
                  <p:cNvSpPr/>
                  <p:nvPr/>
                </p:nvSpPr>
                <p:spPr>
                  <a:xfrm>
                    <a:off x="1304820" y="268363"/>
                    <a:ext cx="60741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9412"/>
                        </a:lnTo>
                        <a:lnTo>
                          <a:pt x="10996" y="20570"/>
                        </a:lnTo>
                        <a:lnTo>
                          <a:pt x="0" y="21600"/>
                        </a:lnTo>
                        <a:lnTo>
                          <a:pt x="0" y="2274"/>
                        </a:lnTo>
                        <a:lnTo>
                          <a:pt x="10996" y="11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29" name="Freeform 20"/>
                  <p:cNvSpPr/>
                  <p:nvPr/>
                </p:nvSpPr>
                <p:spPr>
                  <a:xfrm>
                    <a:off x="333797" y="321925"/>
                    <a:ext cx="60466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829"/>
                        </a:lnTo>
                        <a:lnTo>
                          <a:pt x="21600" y="1591"/>
                        </a:lnTo>
                        <a:lnTo>
                          <a:pt x="21600" y="21600"/>
                        </a:lnTo>
                        <a:lnTo>
                          <a:pt x="10652" y="20861"/>
                        </a:lnTo>
                        <a:lnTo>
                          <a:pt x="0" y="2009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30" name="Freeform 21"/>
                  <p:cNvSpPr/>
                  <p:nvPr/>
                </p:nvSpPr>
                <p:spPr>
                  <a:xfrm>
                    <a:off x="1183614" y="321925"/>
                    <a:ext cx="60190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099"/>
                        </a:lnTo>
                        <a:lnTo>
                          <a:pt x="10998" y="20861"/>
                        </a:lnTo>
                        <a:lnTo>
                          <a:pt x="0" y="21600"/>
                        </a:lnTo>
                        <a:lnTo>
                          <a:pt x="0" y="1591"/>
                        </a:lnTo>
                        <a:lnTo>
                          <a:pt x="10998" y="82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31" name="Freeform 22"/>
                  <p:cNvSpPr/>
                  <p:nvPr/>
                </p:nvSpPr>
                <p:spPr>
                  <a:xfrm>
                    <a:off x="485649" y="364996"/>
                    <a:ext cx="60466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537"/>
                        </a:lnTo>
                        <a:lnTo>
                          <a:pt x="21600" y="980"/>
                        </a:lnTo>
                        <a:lnTo>
                          <a:pt x="21600" y="21600"/>
                        </a:lnTo>
                        <a:lnTo>
                          <a:pt x="10652" y="21203"/>
                        </a:lnTo>
                        <a:lnTo>
                          <a:pt x="0" y="20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32" name="Freeform 23"/>
                  <p:cNvSpPr/>
                  <p:nvPr/>
                </p:nvSpPr>
                <p:spPr>
                  <a:xfrm>
                    <a:off x="1031763" y="364996"/>
                    <a:ext cx="60741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714"/>
                        </a:lnTo>
                        <a:lnTo>
                          <a:pt x="10898" y="21203"/>
                        </a:lnTo>
                        <a:lnTo>
                          <a:pt x="0" y="21600"/>
                        </a:lnTo>
                        <a:lnTo>
                          <a:pt x="0" y="980"/>
                        </a:lnTo>
                        <a:lnTo>
                          <a:pt x="10898" y="5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33" name="Freeform 24"/>
                  <p:cNvSpPr/>
                  <p:nvPr/>
                </p:nvSpPr>
                <p:spPr>
                  <a:xfrm>
                    <a:off x="667595" y="391501"/>
                    <a:ext cx="60465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849" y="169"/>
                        </a:lnTo>
                        <a:lnTo>
                          <a:pt x="21600" y="290"/>
                        </a:lnTo>
                        <a:lnTo>
                          <a:pt x="21600" y="21600"/>
                        </a:lnTo>
                        <a:lnTo>
                          <a:pt x="10849" y="21527"/>
                        </a:lnTo>
                        <a:lnTo>
                          <a:pt x="0" y="213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34" name="Freeform 25"/>
                  <p:cNvSpPr/>
                  <p:nvPr/>
                </p:nvSpPr>
                <p:spPr>
                  <a:xfrm>
                    <a:off x="849541" y="391501"/>
                    <a:ext cx="61018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1310"/>
                        </a:lnTo>
                        <a:lnTo>
                          <a:pt x="10751" y="21527"/>
                        </a:lnTo>
                        <a:lnTo>
                          <a:pt x="0" y="21600"/>
                        </a:lnTo>
                        <a:lnTo>
                          <a:pt x="0" y="290"/>
                        </a:lnTo>
                        <a:lnTo>
                          <a:pt x="10751" y="16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  <p:grpSp>
              <p:nvGrpSpPr>
                <p:cNvPr id="639" name="Group 515"/>
                <p:cNvGrpSpPr/>
                <p:nvPr/>
              </p:nvGrpSpPr>
              <p:grpSpPr>
                <a:xfrm>
                  <a:off x="0" y="0"/>
                  <a:ext cx="1577601" cy="759811"/>
                  <a:chOff x="0" y="0"/>
                  <a:chExt cx="1577600" cy="759810"/>
                </a:xfrm>
              </p:grpSpPr>
              <p:sp>
                <p:nvSpPr>
                  <p:cNvPr id="636" name="Freeform 26"/>
                  <p:cNvSpPr/>
                  <p:nvPr/>
                </p:nvSpPr>
                <p:spPr>
                  <a:xfrm>
                    <a:off x="0" y="-1"/>
                    <a:ext cx="1577601" cy="7598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484" y="16"/>
                        </a:lnTo>
                        <a:lnTo>
                          <a:pt x="12157" y="71"/>
                        </a:lnTo>
                        <a:lnTo>
                          <a:pt x="12815" y="165"/>
                        </a:lnTo>
                        <a:lnTo>
                          <a:pt x="13461" y="298"/>
                        </a:lnTo>
                        <a:lnTo>
                          <a:pt x="14093" y="463"/>
                        </a:lnTo>
                        <a:lnTo>
                          <a:pt x="14709" y="667"/>
                        </a:lnTo>
                        <a:lnTo>
                          <a:pt x="15298" y="903"/>
                        </a:lnTo>
                        <a:lnTo>
                          <a:pt x="15884" y="1162"/>
                        </a:lnTo>
                        <a:lnTo>
                          <a:pt x="16440" y="1460"/>
                        </a:lnTo>
                        <a:lnTo>
                          <a:pt x="16973" y="1790"/>
                        </a:lnTo>
                        <a:lnTo>
                          <a:pt x="17491" y="2143"/>
                        </a:lnTo>
                        <a:lnTo>
                          <a:pt x="17975" y="2519"/>
                        </a:lnTo>
                        <a:lnTo>
                          <a:pt x="18440" y="2935"/>
                        </a:lnTo>
                        <a:lnTo>
                          <a:pt x="18878" y="3367"/>
                        </a:lnTo>
                        <a:lnTo>
                          <a:pt x="19287" y="3830"/>
                        </a:lnTo>
                        <a:lnTo>
                          <a:pt x="19668" y="4325"/>
                        </a:lnTo>
                        <a:lnTo>
                          <a:pt x="20020" y="4843"/>
                        </a:lnTo>
                        <a:lnTo>
                          <a:pt x="20337" y="5376"/>
                        </a:lnTo>
                        <a:lnTo>
                          <a:pt x="20625" y="5934"/>
                        </a:lnTo>
                        <a:lnTo>
                          <a:pt x="20882" y="6507"/>
                        </a:lnTo>
                        <a:lnTo>
                          <a:pt x="21097" y="7103"/>
                        </a:lnTo>
                        <a:lnTo>
                          <a:pt x="21275" y="7731"/>
                        </a:lnTo>
                        <a:lnTo>
                          <a:pt x="21419" y="8359"/>
                        </a:lnTo>
                        <a:lnTo>
                          <a:pt x="21524" y="9010"/>
                        </a:lnTo>
                        <a:lnTo>
                          <a:pt x="21581" y="9678"/>
                        </a:lnTo>
                        <a:lnTo>
                          <a:pt x="21600" y="10360"/>
                        </a:lnTo>
                        <a:lnTo>
                          <a:pt x="21581" y="11083"/>
                        </a:lnTo>
                        <a:lnTo>
                          <a:pt x="21517" y="11781"/>
                        </a:lnTo>
                        <a:lnTo>
                          <a:pt x="21403" y="12480"/>
                        </a:lnTo>
                        <a:lnTo>
                          <a:pt x="21248" y="13162"/>
                        </a:lnTo>
                        <a:lnTo>
                          <a:pt x="21052" y="13830"/>
                        </a:lnTo>
                        <a:lnTo>
                          <a:pt x="20821" y="14481"/>
                        </a:lnTo>
                        <a:lnTo>
                          <a:pt x="20545" y="15125"/>
                        </a:lnTo>
                        <a:lnTo>
                          <a:pt x="20235" y="15737"/>
                        </a:lnTo>
                        <a:lnTo>
                          <a:pt x="19895" y="16333"/>
                        </a:lnTo>
                        <a:lnTo>
                          <a:pt x="19521" y="16906"/>
                        </a:lnTo>
                        <a:lnTo>
                          <a:pt x="19109" y="17456"/>
                        </a:lnTo>
                        <a:lnTo>
                          <a:pt x="18670" y="17974"/>
                        </a:lnTo>
                        <a:lnTo>
                          <a:pt x="18205" y="18460"/>
                        </a:lnTo>
                        <a:lnTo>
                          <a:pt x="17706" y="18924"/>
                        </a:lnTo>
                        <a:lnTo>
                          <a:pt x="17181" y="19363"/>
                        </a:lnTo>
                        <a:lnTo>
                          <a:pt x="16629" y="19756"/>
                        </a:lnTo>
                        <a:lnTo>
                          <a:pt x="16058" y="20124"/>
                        </a:lnTo>
                        <a:lnTo>
                          <a:pt x="15465" y="20454"/>
                        </a:lnTo>
                        <a:lnTo>
                          <a:pt x="14852" y="20752"/>
                        </a:lnTo>
                        <a:lnTo>
                          <a:pt x="14217" y="20996"/>
                        </a:lnTo>
                        <a:lnTo>
                          <a:pt x="13563" y="21208"/>
                        </a:lnTo>
                        <a:lnTo>
                          <a:pt x="12894" y="21380"/>
                        </a:lnTo>
                        <a:lnTo>
                          <a:pt x="12210" y="21490"/>
                        </a:lnTo>
                        <a:lnTo>
                          <a:pt x="11514" y="21569"/>
                        </a:lnTo>
                        <a:lnTo>
                          <a:pt x="10800" y="21600"/>
                        </a:lnTo>
                        <a:lnTo>
                          <a:pt x="10093" y="21569"/>
                        </a:lnTo>
                        <a:lnTo>
                          <a:pt x="9390" y="21490"/>
                        </a:lnTo>
                        <a:lnTo>
                          <a:pt x="8710" y="21380"/>
                        </a:lnTo>
                        <a:lnTo>
                          <a:pt x="8040" y="21208"/>
                        </a:lnTo>
                        <a:lnTo>
                          <a:pt x="7390" y="20996"/>
                        </a:lnTo>
                        <a:lnTo>
                          <a:pt x="6755" y="20752"/>
                        </a:lnTo>
                        <a:lnTo>
                          <a:pt x="6139" y="20454"/>
                        </a:lnTo>
                        <a:lnTo>
                          <a:pt x="5542" y="20124"/>
                        </a:lnTo>
                        <a:lnTo>
                          <a:pt x="4971" y="19756"/>
                        </a:lnTo>
                        <a:lnTo>
                          <a:pt x="4419" y="19363"/>
                        </a:lnTo>
                        <a:lnTo>
                          <a:pt x="3901" y="18924"/>
                        </a:lnTo>
                        <a:lnTo>
                          <a:pt x="3402" y="18460"/>
                        </a:lnTo>
                        <a:lnTo>
                          <a:pt x="2930" y="17974"/>
                        </a:lnTo>
                        <a:lnTo>
                          <a:pt x="2491" y="17456"/>
                        </a:lnTo>
                        <a:lnTo>
                          <a:pt x="2087" y="16906"/>
                        </a:lnTo>
                        <a:lnTo>
                          <a:pt x="1705" y="16333"/>
                        </a:lnTo>
                        <a:lnTo>
                          <a:pt x="1365" y="15737"/>
                        </a:lnTo>
                        <a:lnTo>
                          <a:pt x="1055" y="15125"/>
                        </a:lnTo>
                        <a:lnTo>
                          <a:pt x="786" y="14481"/>
                        </a:lnTo>
                        <a:lnTo>
                          <a:pt x="552" y="13830"/>
                        </a:lnTo>
                        <a:lnTo>
                          <a:pt x="355" y="13162"/>
                        </a:lnTo>
                        <a:lnTo>
                          <a:pt x="204" y="12480"/>
                        </a:lnTo>
                        <a:lnTo>
                          <a:pt x="91" y="11781"/>
                        </a:lnTo>
                        <a:lnTo>
                          <a:pt x="26" y="11083"/>
                        </a:lnTo>
                        <a:lnTo>
                          <a:pt x="0" y="10360"/>
                        </a:lnTo>
                        <a:lnTo>
                          <a:pt x="19" y="9678"/>
                        </a:lnTo>
                        <a:lnTo>
                          <a:pt x="87" y="9010"/>
                        </a:lnTo>
                        <a:lnTo>
                          <a:pt x="189" y="8359"/>
                        </a:lnTo>
                        <a:lnTo>
                          <a:pt x="329" y="7731"/>
                        </a:lnTo>
                        <a:lnTo>
                          <a:pt x="510" y="7103"/>
                        </a:lnTo>
                        <a:lnTo>
                          <a:pt x="730" y="6507"/>
                        </a:lnTo>
                        <a:lnTo>
                          <a:pt x="975" y="5934"/>
                        </a:lnTo>
                        <a:lnTo>
                          <a:pt x="1266" y="5376"/>
                        </a:lnTo>
                        <a:lnTo>
                          <a:pt x="1588" y="4843"/>
                        </a:lnTo>
                        <a:lnTo>
                          <a:pt x="1935" y="4325"/>
                        </a:lnTo>
                        <a:lnTo>
                          <a:pt x="2313" y="3830"/>
                        </a:lnTo>
                        <a:lnTo>
                          <a:pt x="2729" y="3367"/>
                        </a:lnTo>
                        <a:lnTo>
                          <a:pt x="3160" y="2935"/>
                        </a:lnTo>
                        <a:lnTo>
                          <a:pt x="3625" y="2519"/>
                        </a:lnTo>
                        <a:lnTo>
                          <a:pt x="4117" y="2143"/>
                        </a:lnTo>
                        <a:lnTo>
                          <a:pt x="4631" y="1790"/>
                        </a:lnTo>
                        <a:lnTo>
                          <a:pt x="5168" y="1460"/>
                        </a:lnTo>
                        <a:lnTo>
                          <a:pt x="5723" y="1162"/>
                        </a:lnTo>
                        <a:lnTo>
                          <a:pt x="6302" y="903"/>
                        </a:lnTo>
                        <a:lnTo>
                          <a:pt x="6899" y="667"/>
                        </a:lnTo>
                        <a:lnTo>
                          <a:pt x="7507" y="463"/>
                        </a:lnTo>
                        <a:lnTo>
                          <a:pt x="8146" y="298"/>
                        </a:lnTo>
                        <a:lnTo>
                          <a:pt x="8789" y="165"/>
                        </a:lnTo>
                        <a:lnTo>
                          <a:pt x="9450" y="71"/>
                        </a:lnTo>
                        <a:lnTo>
                          <a:pt x="10120" y="16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37" name="Freeform 27"/>
                  <p:cNvSpPr/>
                  <p:nvPr/>
                </p:nvSpPr>
                <p:spPr>
                  <a:xfrm>
                    <a:off x="121205" y="91111"/>
                    <a:ext cx="1335191" cy="5458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662" y="44"/>
                        </a:lnTo>
                        <a:lnTo>
                          <a:pt x="12488" y="131"/>
                        </a:lnTo>
                        <a:lnTo>
                          <a:pt x="13297" y="306"/>
                        </a:lnTo>
                        <a:lnTo>
                          <a:pt x="14065" y="535"/>
                        </a:lnTo>
                        <a:lnTo>
                          <a:pt x="14793" y="819"/>
                        </a:lnTo>
                        <a:lnTo>
                          <a:pt x="15494" y="1158"/>
                        </a:lnTo>
                        <a:lnTo>
                          <a:pt x="16164" y="1541"/>
                        </a:lnTo>
                        <a:lnTo>
                          <a:pt x="16790" y="1978"/>
                        </a:lnTo>
                        <a:lnTo>
                          <a:pt x="17388" y="2447"/>
                        </a:lnTo>
                        <a:lnTo>
                          <a:pt x="17951" y="2939"/>
                        </a:lnTo>
                        <a:lnTo>
                          <a:pt x="18473" y="3474"/>
                        </a:lnTo>
                        <a:lnTo>
                          <a:pt x="18960" y="4042"/>
                        </a:lnTo>
                        <a:lnTo>
                          <a:pt x="19402" y="4632"/>
                        </a:lnTo>
                        <a:lnTo>
                          <a:pt x="19813" y="5244"/>
                        </a:lnTo>
                        <a:lnTo>
                          <a:pt x="20175" y="5845"/>
                        </a:lnTo>
                        <a:lnTo>
                          <a:pt x="20510" y="6479"/>
                        </a:lnTo>
                        <a:lnTo>
                          <a:pt x="20787" y="7124"/>
                        </a:lnTo>
                        <a:lnTo>
                          <a:pt x="21037" y="7746"/>
                        </a:lnTo>
                        <a:lnTo>
                          <a:pt x="21238" y="8391"/>
                        </a:lnTo>
                        <a:lnTo>
                          <a:pt x="21395" y="9014"/>
                        </a:lnTo>
                        <a:lnTo>
                          <a:pt x="21511" y="9647"/>
                        </a:lnTo>
                        <a:lnTo>
                          <a:pt x="21578" y="10237"/>
                        </a:lnTo>
                        <a:lnTo>
                          <a:pt x="21600" y="10816"/>
                        </a:lnTo>
                        <a:lnTo>
                          <a:pt x="21578" y="11406"/>
                        </a:lnTo>
                        <a:lnTo>
                          <a:pt x="21511" y="12018"/>
                        </a:lnTo>
                        <a:lnTo>
                          <a:pt x="21395" y="12619"/>
                        </a:lnTo>
                        <a:lnTo>
                          <a:pt x="21238" y="13253"/>
                        </a:lnTo>
                        <a:lnTo>
                          <a:pt x="21037" y="13876"/>
                        </a:lnTo>
                        <a:lnTo>
                          <a:pt x="20787" y="14520"/>
                        </a:lnTo>
                        <a:lnTo>
                          <a:pt x="20510" y="15143"/>
                        </a:lnTo>
                        <a:lnTo>
                          <a:pt x="20175" y="15777"/>
                        </a:lnTo>
                        <a:lnTo>
                          <a:pt x="19813" y="16399"/>
                        </a:lnTo>
                        <a:lnTo>
                          <a:pt x="19402" y="16989"/>
                        </a:lnTo>
                        <a:lnTo>
                          <a:pt x="18960" y="17579"/>
                        </a:lnTo>
                        <a:lnTo>
                          <a:pt x="18473" y="18126"/>
                        </a:lnTo>
                        <a:lnTo>
                          <a:pt x="17951" y="18683"/>
                        </a:lnTo>
                        <a:lnTo>
                          <a:pt x="17388" y="19175"/>
                        </a:lnTo>
                        <a:lnTo>
                          <a:pt x="16790" y="19644"/>
                        </a:lnTo>
                        <a:lnTo>
                          <a:pt x="16164" y="20059"/>
                        </a:lnTo>
                        <a:lnTo>
                          <a:pt x="15494" y="20442"/>
                        </a:lnTo>
                        <a:lnTo>
                          <a:pt x="14793" y="20781"/>
                        </a:lnTo>
                        <a:lnTo>
                          <a:pt x="14065" y="21076"/>
                        </a:lnTo>
                        <a:lnTo>
                          <a:pt x="13297" y="21294"/>
                        </a:lnTo>
                        <a:lnTo>
                          <a:pt x="12488" y="21469"/>
                        </a:lnTo>
                        <a:lnTo>
                          <a:pt x="11662" y="21567"/>
                        </a:lnTo>
                        <a:lnTo>
                          <a:pt x="10800" y="21600"/>
                        </a:lnTo>
                        <a:lnTo>
                          <a:pt x="9942" y="21567"/>
                        </a:lnTo>
                        <a:lnTo>
                          <a:pt x="9112" y="21469"/>
                        </a:lnTo>
                        <a:lnTo>
                          <a:pt x="8312" y="21294"/>
                        </a:lnTo>
                        <a:lnTo>
                          <a:pt x="7548" y="21076"/>
                        </a:lnTo>
                        <a:lnTo>
                          <a:pt x="6811" y="20781"/>
                        </a:lnTo>
                        <a:lnTo>
                          <a:pt x="6115" y="20442"/>
                        </a:lnTo>
                        <a:lnTo>
                          <a:pt x="5440" y="20059"/>
                        </a:lnTo>
                        <a:lnTo>
                          <a:pt x="4810" y="19644"/>
                        </a:lnTo>
                        <a:lnTo>
                          <a:pt x="4216" y="19175"/>
                        </a:lnTo>
                        <a:lnTo>
                          <a:pt x="3658" y="18683"/>
                        </a:lnTo>
                        <a:lnTo>
                          <a:pt x="3131" y="18126"/>
                        </a:lnTo>
                        <a:lnTo>
                          <a:pt x="2649" y="17579"/>
                        </a:lnTo>
                        <a:lnTo>
                          <a:pt x="2202" y="16989"/>
                        </a:lnTo>
                        <a:lnTo>
                          <a:pt x="1791" y="16399"/>
                        </a:lnTo>
                        <a:lnTo>
                          <a:pt x="1425" y="15777"/>
                        </a:lnTo>
                        <a:lnTo>
                          <a:pt x="1099" y="15143"/>
                        </a:lnTo>
                        <a:lnTo>
                          <a:pt x="813" y="14520"/>
                        </a:lnTo>
                        <a:lnTo>
                          <a:pt x="567" y="13876"/>
                        </a:lnTo>
                        <a:lnTo>
                          <a:pt x="362" y="13253"/>
                        </a:lnTo>
                        <a:lnTo>
                          <a:pt x="210" y="12619"/>
                        </a:lnTo>
                        <a:lnTo>
                          <a:pt x="94" y="12018"/>
                        </a:lnTo>
                        <a:lnTo>
                          <a:pt x="22" y="11406"/>
                        </a:lnTo>
                        <a:lnTo>
                          <a:pt x="0" y="10816"/>
                        </a:lnTo>
                        <a:lnTo>
                          <a:pt x="22" y="10237"/>
                        </a:lnTo>
                        <a:lnTo>
                          <a:pt x="94" y="9647"/>
                        </a:lnTo>
                        <a:lnTo>
                          <a:pt x="210" y="9014"/>
                        </a:lnTo>
                        <a:lnTo>
                          <a:pt x="362" y="8391"/>
                        </a:lnTo>
                        <a:lnTo>
                          <a:pt x="567" y="7746"/>
                        </a:lnTo>
                        <a:lnTo>
                          <a:pt x="813" y="7124"/>
                        </a:lnTo>
                        <a:lnTo>
                          <a:pt x="1099" y="6479"/>
                        </a:lnTo>
                        <a:lnTo>
                          <a:pt x="1425" y="5845"/>
                        </a:lnTo>
                        <a:lnTo>
                          <a:pt x="1791" y="5244"/>
                        </a:lnTo>
                        <a:lnTo>
                          <a:pt x="2202" y="4632"/>
                        </a:lnTo>
                        <a:lnTo>
                          <a:pt x="2649" y="4042"/>
                        </a:lnTo>
                        <a:lnTo>
                          <a:pt x="3131" y="3474"/>
                        </a:lnTo>
                        <a:lnTo>
                          <a:pt x="3658" y="2939"/>
                        </a:lnTo>
                        <a:lnTo>
                          <a:pt x="4216" y="2447"/>
                        </a:lnTo>
                        <a:lnTo>
                          <a:pt x="4810" y="1978"/>
                        </a:lnTo>
                        <a:lnTo>
                          <a:pt x="5440" y="1541"/>
                        </a:lnTo>
                        <a:lnTo>
                          <a:pt x="6115" y="1158"/>
                        </a:lnTo>
                        <a:lnTo>
                          <a:pt x="6811" y="819"/>
                        </a:lnTo>
                        <a:lnTo>
                          <a:pt x="7548" y="535"/>
                        </a:lnTo>
                        <a:lnTo>
                          <a:pt x="8312" y="306"/>
                        </a:lnTo>
                        <a:lnTo>
                          <a:pt x="9112" y="131"/>
                        </a:lnTo>
                        <a:lnTo>
                          <a:pt x="9942" y="44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E8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38" name="Freeform 28"/>
                  <p:cNvSpPr/>
                  <p:nvPr/>
                </p:nvSpPr>
                <p:spPr>
                  <a:xfrm>
                    <a:off x="515743" y="212592"/>
                    <a:ext cx="527893" cy="4254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084" y="0"/>
                        </a:moveTo>
                        <a:lnTo>
                          <a:pt x="5174" y="42"/>
                        </a:lnTo>
                        <a:lnTo>
                          <a:pt x="5468" y="266"/>
                        </a:lnTo>
                        <a:lnTo>
                          <a:pt x="5829" y="477"/>
                        </a:lnTo>
                        <a:lnTo>
                          <a:pt x="6259" y="701"/>
                        </a:lnTo>
                        <a:lnTo>
                          <a:pt x="6982" y="967"/>
                        </a:lnTo>
                        <a:lnTo>
                          <a:pt x="7750" y="1163"/>
                        </a:lnTo>
                        <a:lnTo>
                          <a:pt x="8563" y="1290"/>
                        </a:lnTo>
                        <a:lnTo>
                          <a:pt x="9410" y="1332"/>
                        </a:lnTo>
                        <a:lnTo>
                          <a:pt x="10269" y="1304"/>
                        </a:lnTo>
                        <a:lnTo>
                          <a:pt x="10856" y="1304"/>
                        </a:lnTo>
                        <a:lnTo>
                          <a:pt x="11896" y="1332"/>
                        </a:lnTo>
                        <a:lnTo>
                          <a:pt x="12879" y="1388"/>
                        </a:lnTo>
                        <a:lnTo>
                          <a:pt x="13782" y="1500"/>
                        </a:lnTo>
                        <a:lnTo>
                          <a:pt x="14641" y="1696"/>
                        </a:lnTo>
                        <a:lnTo>
                          <a:pt x="15432" y="1920"/>
                        </a:lnTo>
                        <a:lnTo>
                          <a:pt x="16155" y="2215"/>
                        </a:lnTo>
                        <a:lnTo>
                          <a:pt x="16821" y="2551"/>
                        </a:lnTo>
                        <a:lnTo>
                          <a:pt x="17409" y="2986"/>
                        </a:lnTo>
                        <a:lnTo>
                          <a:pt x="17940" y="3448"/>
                        </a:lnTo>
                        <a:lnTo>
                          <a:pt x="18392" y="4009"/>
                        </a:lnTo>
                        <a:lnTo>
                          <a:pt x="18776" y="4640"/>
                        </a:lnTo>
                        <a:lnTo>
                          <a:pt x="19092" y="5354"/>
                        </a:lnTo>
                        <a:lnTo>
                          <a:pt x="19567" y="5551"/>
                        </a:lnTo>
                        <a:lnTo>
                          <a:pt x="19973" y="5845"/>
                        </a:lnTo>
                        <a:lnTo>
                          <a:pt x="20323" y="6153"/>
                        </a:lnTo>
                        <a:lnTo>
                          <a:pt x="20606" y="6518"/>
                        </a:lnTo>
                        <a:lnTo>
                          <a:pt x="20753" y="6910"/>
                        </a:lnTo>
                        <a:lnTo>
                          <a:pt x="20990" y="7863"/>
                        </a:lnTo>
                        <a:lnTo>
                          <a:pt x="21035" y="8298"/>
                        </a:lnTo>
                        <a:lnTo>
                          <a:pt x="20956" y="8718"/>
                        </a:lnTo>
                        <a:lnTo>
                          <a:pt x="20753" y="9083"/>
                        </a:lnTo>
                        <a:lnTo>
                          <a:pt x="20459" y="9391"/>
                        </a:lnTo>
                        <a:lnTo>
                          <a:pt x="20075" y="9644"/>
                        </a:lnTo>
                        <a:lnTo>
                          <a:pt x="19600" y="9812"/>
                        </a:lnTo>
                        <a:lnTo>
                          <a:pt x="19487" y="10485"/>
                        </a:lnTo>
                        <a:lnTo>
                          <a:pt x="19307" y="11143"/>
                        </a:lnTo>
                        <a:lnTo>
                          <a:pt x="19069" y="11774"/>
                        </a:lnTo>
                        <a:lnTo>
                          <a:pt x="18764" y="12363"/>
                        </a:lnTo>
                        <a:lnTo>
                          <a:pt x="18392" y="12952"/>
                        </a:lnTo>
                        <a:lnTo>
                          <a:pt x="17940" y="13484"/>
                        </a:lnTo>
                        <a:lnTo>
                          <a:pt x="17409" y="13975"/>
                        </a:lnTo>
                        <a:lnTo>
                          <a:pt x="16799" y="14437"/>
                        </a:lnTo>
                        <a:lnTo>
                          <a:pt x="16110" y="14830"/>
                        </a:lnTo>
                        <a:lnTo>
                          <a:pt x="15353" y="15194"/>
                        </a:lnTo>
                        <a:lnTo>
                          <a:pt x="15488" y="16792"/>
                        </a:lnTo>
                        <a:lnTo>
                          <a:pt x="15567" y="17115"/>
                        </a:lnTo>
                        <a:lnTo>
                          <a:pt x="15726" y="17381"/>
                        </a:lnTo>
                        <a:lnTo>
                          <a:pt x="15951" y="17619"/>
                        </a:lnTo>
                        <a:lnTo>
                          <a:pt x="16245" y="17815"/>
                        </a:lnTo>
                        <a:lnTo>
                          <a:pt x="21600" y="20310"/>
                        </a:lnTo>
                        <a:lnTo>
                          <a:pt x="19996" y="20675"/>
                        </a:lnTo>
                        <a:lnTo>
                          <a:pt x="18290" y="20983"/>
                        </a:lnTo>
                        <a:lnTo>
                          <a:pt x="16539" y="21250"/>
                        </a:lnTo>
                        <a:lnTo>
                          <a:pt x="14720" y="21446"/>
                        </a:lnTo>
                        <a:lnTo>
                          <a:pt x="12822" y="21572"/>
                        </a:lnTo>
                        <a:lnTo>
                          <a:pt x="10856" y="21600"/>
                        </a:lnTo>
                        <a:lnTo>
                          <a:pt x="8879" y="21572"/>
                        </a:lnTo>
                        <a:lnTo>
                          <a:pt x="6982" y="21446"/>
                        </a:lnTo>
                        <a:lnTo>
                          <a:pt x="5118" y="21250"/>
                        </a:lnTo>
                        <a:lnTo>
                          <a:pt x="3355" y="20983"/>
                        </a:lnTo>
                        <a:lnTo>
                          <a:pt x="1649" y="20647"/>
                        </a:lnTo>
                        <a:lnTo>
                          <a:pt x="0" y="20254"/>
                        </a:lnTo>
                        <a:lnTo>
                          <a:pt x="5468" y="17801"/>
                        </a:lnTo>
                        <a:lnTo>
                          <a:pt x="5784" y="17619"/>
                        </a:lnTo>
                        <a:lnTo>
                          <a:pt x="5999" y="17381"/>
                        </a:lnTo>
                        <a:lnTo>
                          <a:pt x="6179" y="17087"/>
                        </a:lnTo>
                        <a:lnTo>
                          <a:pt x="6259" y="16792"/>
                        </a:lnTo>
                        <a:lnTo>
                          <a:pt x="6394" y="15194"/>
                        </a:lnTo>
                        <a:lnTo>
                          <a:pt x="5626" y="14830"/>
                        </a:lnTo>
                        <a:lnTo>
                          <a:pt x="4948" y="14437"/>
                        </a:lnTo>
                        <a:lnTo>
                          <a:pt x="4338" y="13975"/>
                        </a:lnTo>
                        <a:lnTo>
                          <a:pt x="3807" y="13484"/>
                        </a:lnTo>
                        <a:lnTo>
                          <a:pt x="3355" y="12952"/>
                        </a:lnTo>
                        <a:lnTo>
                          <a:pt x="2982" y="12363"/>
                        </a:lnTo>
                        <a:lnTo>
                          <a:pt x="2689" y="11774"/>
                        </a:lnTo>
                        <a:lnTo>
                          <a:pt x="2429" y="11143"/>
                        </a:lnTo>
                        <a:lnTo>
                          <a:pt x="2259" y="10485"/>
                        </a:lnTo>
                        <a:lnTo>
                          <a:pt x="2135" y="9812"/>
                        </a:lnTo>
                        <a:lnTo>
                          <a:pt x="1672" y="9644"/>
                        </a:lnTo>
                        <a:lnTo>
                          <a:pt x="1277" y="9391"/>
                        </a:lnTo>
                        <a:lnTo>
                          <a:pt x="983" y="9083"/>
                        </a:lnTo>
                        <a:lnTo>
                          <a:pt x="791" y="8718"/>
                        </a:lnTo>
                        <a:lnTo>
                          <a:pt x="712" y="8298"/>
                        </a:lnTo>
                        <a:lnTo>
                          <a:pt x="746" y="7891"/>
                        </a:lnTo>
                        <a:lnTo>
                          <a:pt x="983" y="6938"/>
                        </a:lnTo>
                        <a:lnTo>
                          <a:pt x="1141" y="6518"/>
                        </a:lnTo>
                        <a:lnTo>
                          <a:pt x="1412" y="6153"/>
                        </a:lnTo>
                        <a:lnTo>
                          <a:pt x="1762" y="5845"/>
                        </a:lnTo>
                        <a:lnTo>
                          <a:pt x="2180" y="5565"/>
                        </a:lnTo>
                        <a:lnTo>
                          <a:pt x="2655" y="5354"/>
                        </a:lnTo>
                        <a:lnTo>
                          <a:pt x="2982" y="4527"/>
                        </a:lnTo>
                        <a:lnTo>
                          <a:pt x="3412" y="3771"/>
                        </a:lnTo>
                        <a:lnTo>
                          <a:pt x="3909" y="3070"/>
                        </a:lnTo>
                        <a:lnTo>
                          <a:pt x="4180" y="2719"/>
                        </a:lnTo>
                        <a:lnTo>
                          <a:pt x="4417" y="2453"/>
                        </a:lnTo>
                        <a:lnTo>
                          <a:pt x="4587" y="2257"/>
                        </a:lnTo>
                        <a:lnTo>
                          <a:pt x="4722" y="2089"/>
                        </a:lnTo>
                        <a:lnTo>
                          <a:pt x="4824" y="1920"/>
                        </a:lnTo>
                        <a:lnTo>
                          <a:pt x="4880" y="1752"/>
                        </a:lnTo>
                        <a:lnTo>
                          <a:pt x="4903" y="1528"/>
                        </a:lnTo>
                        <a:lnTo>
                          <a:pt x="4880" y="1262"/>
                        </a:lnTo>
                        <a:lnTo>
                          <a:pt x="4869" y="925"/>
                        </a:lnTo>
                        <a:lnTo>
                          <a:pt x="4801" y="505"/>
                        </a:lnTo>
                        <a:lnTo>
                          <a:pt x="4801" y="140"/>
                        </a:lnTo>
                        <a:lnTo>
                          <a:pt x="4846" y="70"/>
                        </a:lnTo>
                        <a:lnTo>
                          <a:pt x="4948" y="14"/>
                        </a:lnTo>
                        <a:lnTo>
                          <a:pt x="5084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693" name="Group 531"/>
            <p:cNvGrpSpPr/>
            <p:nvPr/>
          </p:nvGrpSpPr>
          <p:grpSpPr>
            <a:xfrm>
              <a:off x="170698" y="1791934"/>
              <a:ext cx="1747284" cy="1574128"/>
              <a:chOff x="0" y="0"/>
              <a:chExt cx="1747282" cy="1574126"/>
            </a:xfrm>
          </p:grpSpPr>
          <p:grpSp>
            <p:nvGrpSpPr>
              <p:cNvPr id="658" name="Group 284"/>
              <p:cNvGrpSpPr/>
              <p:nvPr/>
            </p:nvGrpSpPr>
            <p:grpSpPr>
              <a:xfrm>
                <a:off x="6565" y="575707"/>
                <a:ext cx="1577601" cy="998420"/>
                <a:chOff x="0" y="0"/>
                <a:chExt cx="1577600" cy="998419"/>
              </a:xfrm>
            </p:grpSpPr>
            <p:grpSp>
              <p:nvGrpSpPr>
                <p:cNvPr id="653" name="Group 285"/>
                <p:cNvGrpSpPr/>
                <p:nvPr/>
              </p:nvGrpSpPr>
              <p:grpSpPr>
                <a:xfrm>
                  <a:off x="0" y="360366"/>
                  <a:ext cx="1577601" cy="638054"/>
                  <a:chOff x="0" y="0"/>
                  <a:chExt cx="1577600" cy="638053"/>
                </a:xfrm>
              </p:grpSpPr>
              <p:sp>
                <p:nvSpPr>
                  <p:cNvPr id="642" name="Freeform 15"/>
                  <p:cNvSpPr/>
                  <p:nvPr/>
                </p:nvSpPr>
                <p:spPr>
                  <a:xfrm>
                    <a:off x="0" y="-1"/>
                    <a:ext cx="1577601" cy="6380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6" y="851"/>
                        </a:lnTo>
                        <a:lnTo>
                          <a:pt x="91" y="1692"/>
                        </a:lnTo>
                        <a:lnTo>
                          <a:pt x="204" y="2524"/>
                        </a:lnTo>
                        <a:lnTo>
                          <a:pt x="355" y="3337"/>
                        </a:lnTo>
                        <a:lnTo>
                          <a:pt x="552" y="4131"/>
                        </a:lnTo>
                        <a:lnTo>
                          <a:pt x="786" y="4907"/>
                        </a:lnTo>
                        <a:lnTo>
                          <a:pt x="1055" y="5655"/>
                        </a:lnTo>
                        <a:lnTo>
                          <a:pt x="1365" y="6402"/>
                        </a:lnTo>
                        <a:lnTo>
                          <a:pt x="1705" y="7103"/>
                        </a:lnTo>
                        <a:lnTo>
                          <a:pt x="2087" y="7786"/>
                        </a:lnTo>
                        <a:lnTo>
                          <a:pt x="2491" y="8431"/>
                        </a:lnTo>
                        <a:lnTo>
                          <a:pt x="2930" y="9066"/>
                        </a:lnTo>
                        <a:lnTo>
                          <a:pt x="3402" y="9646"/>
                        </a:lnTo>
                        <a:lnTo>
                          <a:pt x="3901" y="10197"/>
                        </a:lnTo>
                        <a:lnTo>
                          <a:pt x="4419" y="10721"/>
                        </a:lnTo>
                        <a:lnTo>
                          <a:pt x="4971" y="11188"/>
                        </a:lnTo>
                        <a:lnTo>
                          <a:pt x="5542" y="11627"/>
                        </a:lnTo>
                        <a:lnTo>
                          <a:pt x="6139" y="12020"/>
                        </a:lnTo>
                        <a:lnTo>
                          <a:pt x="6755" y="12356"/>
                        </a:lnTo>
                        <a:lnTo>
                          <a:pt x="7390" y="12665"/>
                        </a:lnTo>
                        <a:lnTo>
                          <a:pt x="8040" y="12917"/>
                        </a:lnTo>
                        <a:lnTo>
                          <a:pt x="8710" y="13104"/>
                        </a:lnTo>
                        <a:lnTo>
                          <a:pt x="9390" y="13253"/>
                        </a:lnTo>
                        <a:lnTo>
                          <a:pt x="10093" y="13338"/>
                        </a:lnTo>
                        <a:lnTo>
                          <a:pt x="10800" y="13366"/>
                        </a:lnTo>
                        <a:lnTo>
                          <a:pt x="11514" y="13338"/>
                        </a:lnTo>
                        <a:lnTo>
                          <a:pt x="12210" y="13253"/>
                        </a:lnTo>
                        <a:lnTo>
                          <a:pt x="12894" y="13104"/>
                        </a:lnTo>
                        <a:lnTo>
                          <a:pt x="13563" y="12917"/>
                        </a:lnTo>
                        <a:lnTo>
                          <a:pt x="14217" y="12665"/>
                        </a:lnTo>
                        <a:lnTo>
                          <a:pt x="14852" y="12356"/>
                        </a:lnTo>
                        <a:lnTo>
                          <a:pt x="15465" y="12020"/>
                        </a:lnTo>
                        <a:lnTo>
                          <a:pt x="16058" y="11627"/>
                        </a:lnTo>
                        <a:lnTo>
                          <a:pt x="16629" y="11188"/>
                        </a:lnTo>
                        <a:lnTo>
                          <a:pt x="17181" y="10721"/>
                        </a:lnTo>
                        <a:lnTo>
                          <a:pt x="17706" y="10197"/>
                        </a:lnTo>
                        <a:lnTo>
                          <a:pt x="18205" y="9646"/>
                        </a:lnTo>
                        <a:lnTo>
                          <a:pt x="18670" y="9066"/>
                        </a:lnTo>
                        <a:lnTo>
                          <a:pt x="19109" y="8431"/>
                        </a:lnTo>
                        <a:lnTo>
                          <a:pt x="19521" y="7786"/>
                        </a:lnTo>
                        <a:lnTo>
                          <a:pt x="19895" y="7103"/>
                        </a:lnTo>
                        <a:lnTo>
                          <a:pt x="20235" y="6402"/>
                        </a:lnTo>
                        <a:lnTo>
                          <a:pt x="20545" y="5655"/>
                        </a:lnTo>
                        <a:lnTo>
                          <a:pt x="20821" y="4907"/>
                        </a:lnTo>
                        <a:lnTo>
                          <a:pt x="21052" y="4131"/>
                        </a:lnTo>
                        <a:lnTo>
                          <a:pt x="21248" y="3337"/>
                        </a:lnTo>
                        <a:lnTo>
                          <a:pt x="21403" y="2524"/>
                        </a:lnTo>
                        <a:lnTo>
                          <a:pt x="21517" y="1692"/>
                        </a:lnTo>
                        <a:lnTo>
                          <a:pt x="21581" y="851"/>
                        </a:lnTo>
                        <a:lnTo>
                          <a:pt x="21600" y="0"/>
                        </a:lnTo>
                        <a:lnTo>
                          <a:pt x="21600" y="8692"/>
                        </a:lnTo>
                        <a:lnTo>
                          <a:pt x="21581" y="9534"/>
                        </a:lnTo>
                        <a:lnTo>
                          <a:pt x="21517" y="10365"/>
                        </a:lnTo>
                        <a:lnTo>
                          <a:pt x="21403" y="11188"/>
                        </a:lnTo>
                        <a:lnTo>
                          <a:pt x="21248" y="11992"/>
                        </a:lnTo>
                        <a:lnTo>
                          <a:pt x="21052" y="12767"/>
                        </a:lnTo>
                        <a:lnTo>
                          <a:pt x="20821" y="13534"/>
                        </a:lnTo>
                        <a:lnTo>
                          <a:pt x="20545" y="14263"/>
                        </a:lnTo>
                        <a:lnTo>
                          <a:pt x="20235" y="14973"/>
                        </a:lnTo>
                        <a:lnTo>
                          <a:pt x="19895" y="15656"/>
                        </a:lnTo>
                        <a:lnTo>
                          <a:pt x="19521" y="16310"/>
                        </a:lnTo>
                        <a:lnTo>
                          <a:pt x="19109" y="16936"/>
                        </a:lnTo>
                        <a:lnTo>
                          <a:pt x="18670" y="17544"/>
                        </a:lnTo>
                        <a:lnTo>
                          <a:pt x="18205" y="18095"/>
                        </a:lnTo>
                        <a:lnTo>
                          <a:pt x="17706" y="18609"/>
                        </a:lnTo>
                        <a:lnTo>
                          <a:pt x="17181" y="19114"/>
                        </a:lnTo>
                        <a:lnTo>
                          <a:pt x="16629" y="19553"/>
                        </a:lnTo>
                        <a:lnTo>
                          <a:pt x="16058" y="19974"/>
                        </a:lnTo>
                        <a:lnTo>
                          <a:pt x="15465" y="20329"/>
                        </a:lnTo>
                        <a:lnTo>
                          <a:pt x="14852" y="20656"/>
                        </a:lnTo>
                        <a:lnTo>
                          <a:pt x="14217" y="20936"/>
                        </a:lnTo>
                        <a:lnTo>
                          <a:pt x="13563" y="21179"/>
                        </a:lnTo>
                        <a:lnTo>
                          <a:pt x="12894" y="21357"/>
                        </a:lnTo>
                        <a:lnTo>
                          <a:pt x="12210" y="21488"/>
                        </a:lnTo>
                        <a:lnTo>
                          <a:pt x="11514" y="21572"/>
                        </a:lnTo>
                        <a:lnTo>
                          <a:pt x="10800" y="21600"/>
                        </a:lnTo>
                        <a:lnTo>
                          <a:pt x="10093" y="21572"/>
                        </a:lnTo>
                        <a:lnTo>
                          <a:pt x="9390" y="21488"/>
                        </a:lnTo>
                        <a:lnTo>
                          <a:pt x="8710" y="21357"/>
                        </a:lnTo>
                        <a:lnTo>
                          <a:pt x="8040" y="21179"/>
                        </a:lnTo>
                        <a:lnTo>
                          <a:pt x="7390" y="20936"/>
                        </a:lnTo>
                        <a:lnTo>
                          <a:pt x="6755" y="20656"/>
                        </a:lnTo>
                        <a:lnTo>
                          <a:pt x="6139" y="20329"/>
                        </a:lnTo>
                        <a:lnTo>
                          <a:pt x="5542" y="19974"/>
                        </a:lnTo>
                        <a:lnTo>
                          <a:pt x="4971" y="19553"/>
                        </a:lnTo>
                        <a:lnTo>
                          <a:pt x="4419" y="19114"/>
                        </a:lnTo>
                        <a:lnTo>
                          <a:pt x="3901" y="18609"/>
                        </a:lnTo>
                        <a:lnTo>
                          <a:pt x="3402" y="18095"/>
                        </a:lnTo>
                        <a:lnTo>
                          <a:pt x="2930" y="17544"/>
                        </a:lnTo>
                        <a:lnTo>
                          <a:pt x="2491" y="16936"/>
                        </a:lnTo>
                        <a:lnTo>
                          <a:pt x="2087" y="16310"/>
                        </a:lnTo>
                        <a:lnTo>
                          <a:pt x="1705" y="15656"/>
                        </a:lnTo>
                        <a:lnTo>
                          <a:pt x="1365" y="14973"/>
                        </a:lnTo>
                        <a:lnTo>
                          <a:pt x="1055" y="14263"/>
                        </a:lnTo>
                        <a:lnTo>
                          <a:pt x="786" y="13534"/>
                        </a:lnTo>
                        <a:lnTo>
                          <a:pt x="552" y="12767"/>
                        </a:lnTo>
                        <a:lnTo>
                          <a:pt x="355" y="11992"/>
                        </a:lnTo>
                        <a:lnTo>
                          <a:pt x="204" y="11188"/>
                        </a:lnTo>
                        <a:lnTo>
                          <a:pt x="91" y="10365"/>
                        </a:lnTo>
                        <a:lnTo>
                          <a:pt x="26" y="9534"/>
                        </a:lnTo>
                        <a:lnTo>
                          <a:pt x="0" y="86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3175" cap="flat">
                    <a:solidFill>
                      <a:srgbClr val="F6C3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43" name="Freeform 16"/>
                  <p:cNvSpPr/>
                  <p:nvPr/>
                </p:nvSpPr>
                <p:spPr>
                  <a:xfrm>
                    <a:off x="91110" y="182498"/>
                    <a:ext cx="60742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6578" y="1192"/>
                        </a:lnTo>
                        <a:lnTo>
                          <a:pt x="13745" y="2345"/>
                        </a:lnTo>
                        <a:lnTo>
                          <a:pt x="21600" y="3477"/>
                        </a:lnTo>
                        <a:lnTo>
                          <a:pt x="21600" y="21600"/>
                        </a:lnTo>
                        <a:lnTo>
                          <a:pt x="13745" y="20527"/>
                        </a:lnTo>
                        <a:lnTo>
                          <a:pt x="6578" y="19394"/>
                        </a:lnTo>
                        <a:lnTo>
                          <a:pt x="0" y="182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44" name="Freeform 17"/>
                  <p:cNvSpPr/>
                  <p:nvPr/>
                </p:nvSpPr>
                <p:spPr>
                  <a:xfrm>
                    <a:off x="1426301" y="182498"/>
                    <a:ext cx="60466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8262"/>
                        </a:lnTo>
                        <a:lnTo>
                          <a:pt x="14893" y="19394"/>
                        </a:lnTo>
                        <a:lnTo>
                          <a:pt x="7693" y="20527"/>
                        </a:lnTo>
                        <a:lnTo>
                          <a:pt x="0" y="21600"/>
                        </a:lnTo>
                        <a:lnTo>
                          <a:pt x="0" y="3477"/>
                        </a:lnTo>
                        <a:lnTo>
                          <a:pt x="7693" y="2345"/>
                        </a:lnTo>
                        <a:lnTo>
                          <a:pt x="14893" y="1192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45" name="Freeform 18"/>
                  <p:cNvSpPr/>
                  <p:nvPr/>
                </p:nvSpPr>
                <p:spPr>
                  <a:xfrm>
                    <a:off x="212592" y="268363"/>
                    <a:ext cx="60466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455" y="1137"/>
                        </a:lnTo>
                        <a:lnTo>
                          <a:pt x="21600" y="2274"/>
                        </a:lnTo>
                        <a:lnTo>
                          <a:pt x="21600" y="21600"/>
                        </a:lnTo>
                        <a:lnTo>
                          <a:pt x="10455" y="20570"/>
                        </a:lnTo>
                        <a:lnTo>
                          <a:pt x="0" y="194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46" name="Freeform 19"/>
                  <p:cNvSpPr/>
                  <p:nvPr/>
                </p:nvSpPr>
                <p:spPr>
                  <a:xfrm>
                    <a:off x="1304820" y="268363"/>
                    <a:ext cx="60741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9412"/>
                        </a:lnTo>
                        <a:lnTo>
                          <a:pt x="10996" y="20570"/>
                        </a:lnTo>
                        <a:lnTo>
                          <a:pt x="0" y="21600"/>
                        </a:lnTo>
                        <a:lnTo>
                          <a:pt x="0" y="2274"/>
                        </a:lnTo>
                        <a:lnTo>
                          <a:pt x="10996" y="11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47" name="Freeform 20"/>
                  <p:cNvSpPr/>
                  <p:nvPr/>
                </p:nvSpPr>
                <p:spPr>
                  <a:xfrm>
                    <a:off x="333797" y="321925"/>
                    <a:ext cx="60466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829"/>
                        </a:lnTo>
                        <a:lnTo>
                          <a:pt x="21600" y="1591"/>
                        </a:lnTo>
                        <a:lnTo>
                          <a:pt x="21600" y="21600"/>
                        </a:lnTo>
                        <a:lnTo>
                          <a:pt x="10652" y="20861"/>
                        </a:lnTo>
                        <a:lnTo>
                          <a:pt x="0" y="2009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48" name="Freeform 21"/>
                  <p:cNvSpPr/>
                  <p:nvPr/>
                </p:nvSpPr>
                <p:spPr>
                  <a:xfrm>
                    <a:off x="1183614" y="321925"/>
                    <a:ext cx="60190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099"/>
                        </a:lnTo>
                        <a:lnTo>
                          <a:pt x="10998" y="20861"/>
                        </a:lnTo>
                        <a:lnTo>
                          <a:pt x="0" y="21600"/>
                        </a:lnTo>
                        <a:lnTo>
                          <a:pt x="0" y="1591"/>
                        </a:lnTo>
                        <a:lnTo>
                          <a:pt x="10998" y="82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49" name="Freeform 22"/>
                  <p:cNvSpPr/>
                  <p:nvPr/>
                </p:nvSpPr>
                <p:spPr>
                  <a:xfrm>
                    <a:off x="485649" y="364996"/>
                    <a:ext cx="60466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537"/>
                        </a:lnTo>
                        <a:lnTo>
                          <a:pt x="21600" y="980"/>
                        </a:lnTo>
                        <a:lnTo>
                          <a:pt x="21600" y="21600"/>
                        </a:lnTo>
                        <a:lnTo>
                          <a:pt x="10652" y="21203"/>
                        </a:lnTo>
                        <a:lnTo>
                          <a:pt x="0" y="20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50" name="Freeform 23"/>
                  <p:cNvSpPr/>
                  <p:nvPr/>
                </p:nvSpPr>
                <p:spPr>
                  <a:xfrm>
                    <a:off x="1031763" y="364996"/>
                    <a:ext cx="60741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714"/>
                        </a:lnTo>
                        <a:lnTo>
                          <a:pt x="10898" y="21203"/>
                        </a:lnTo>
                        <a:lnTo>
                          <a:pt x="0" y="21600"/>
                        </a:lnTo>
                        <a:lnTo>
                          <a:pt x="0" y="980"/>
                        </a:lnTo>
                        <a:lnTo>
                          <a:pt x="10898" y="5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51" name="Freeform 24"/>
                  <p:cNvSpPr/>
                  <p:nvPr/>
                </p:nvSpPr>
                <p:spPr>
                  <a:xfrm>
                    <a:off x="667595" y="391501"/>
                    <a:ext cx="60465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849" y="169"/>
                        </a:lnTo>
                        <a:lnTo>
                          <a:pt x="21600" y="290"/>
                        </a:lnTo>
                        <a:lnTo>
                          <a:pt x="21600" y="21600"/>
                        </a:lnTo>
                        <a:lnTo>
                          <a:pt x="10849" y="21527"/>
                        </a:lnTo>
                        <a:lnTo>
                          <a:pt x="0" y="213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52" name="Freeform 25"/>
                  <p:cNvSpPr/>
                  <p:nvPr/>
                </p:nvSpPr>
                <p:spPr>
                  <a:xfrm>
                    <a:off x="849541" y="391501"/>
                    <a:ext cx="61018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1310"/>
                        </a:lnTo>
                        <a:lnTo>
                          <a:pt x="10751" y="21527"/>
                        </a:lnTo>
                        <a:lnTo>
                          <a:pt x="0" y="21600"/>
                        </a:lnTo>
                        <a:lnTo>
                          <a:pt x="0" y="290"/>
                        </a:lnTo>
                        <a:lnTo>
                          <a:pt x="10751" y="16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  <p:grpSp>
              <p:nvGrpSpPr>
                <p:cNvPr id="657" name="Group 286"/>
                <p:cNvGrpSpPr/>
                <p:nvPr/>
              </p:nvGrpSpPr>
              <p:grpSpPr>
                <a:xfrm>
                  <a:off x="0" y="0"/>
                  <a:ext cx="1577601" cy="759811"/>
                  <a:chOff x="0" y="0"/>
                  <a:chExt cx="1577600" cy="759810"/>
                </a:xfrm>
              </p:grpSpPr>
              <p:sp>
                <p:nvSpPr>
                  <p:cNvPr id="654" name="Freeform 26"/>
                  <p:cNvSpPr/>
                  <p:nvPr/>
                </p:nvSpPr>
                <p:spPr>
                  <a:xfrm>
                    <a:off x="0" y="-1"/>
                    <a:ext cx="1577601" cy="7598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484" y="16"/>
                        </a:lnTo>
                        <a:lnTo>
                          <a:pt x="12157" y="71"/>
                        </a:lnTo>
                        <a:lnTo>
                          <a:pt x="12815" y="165"/>
                        </a:lnTo>
                        <a:lnTo>
                          <a:pt x="13461" y="298"/>
                        </a:lnTo>
                        <a:lnTo>
                          <a:pt x="14093" y="463"/>
                        </a:lnTo>
                        <a:lnTo>
                          <a:pt x="14709" y="667"/>
                        </a:lnTo>
                        <a:lnTo>
                          <a:pt x="15298" y="903"/>
                        </a:lnTo>
                        <a:lnTo>
                          <a:pt x="15884" y="1162"/>
                        </a:lnTo>
                        <a:lnTo>
                          <a:pt x="16440" y="1460"/>
                        </a:lnTo>
                        <a:lnTo>
                          <a:pt x="16973" y="1790"/>
                        </a:lnTo>
                        <a:lnTo>
                          <a:pt x="17491" y="2143"/>
                        </a:lnTo>
                        <a:lnTo>
                          <a:pt x="17975" y="2519"/>
                        </a:lnTo>
                        <a:lnTo>
                          <a:pt x="18440" y="2935"/>
                        </a:lnTo>
                        <a:lnTo>
                          <a:pt x="18878" y="3367"/>
                        </a:lnTo>
                        <a:lnTo>
                          <a:pt x="19287" y="3830"/>
                        </a:lnTo>
                        <a:lnTo>
                          <a:pt x="19668" y="4325"/>
                        </a:lnTo>
                        <a:lnTo>
                          <a:pt x="20020" y="4843"/>
                        </a:lnTo>
                        <a:lnTo>
                          <a:pt x="20337" y="5376"/>
                        </a:lnTo>
                        <a:lnTo>
                          <a:pt x="20625" y="5934"/>
                        </a:lnTo>
                        <a:lnTo>
                          <a:pt x="20882" y="6507"/>
                        </a:lnTo>
                        <a:lnTo>
                          <a:pt x="21097" y="7103"/>
                        </a:lnTo>
                        <a:lnTo>
                          <a:pt x="21275" y="7731"/>
                        </a:lnTo>
                        <a:lnTo>
                          <a:pt x="21419" y="8359"/>
                        </a:lnTo>
                        <a:lnTo>
                          <a:pt x="21524" y="9010"/>
                        </a:lnTo>
                        <a:lnTo>
                          <a:pt x="21581" y="9678"/>
                        </a:lnTo>
                        <a:lnTo>
                          <a:pt x="21600" y="10360"/>
                        </a:lnTo>
                        <a:lnTo>
                          <a:pt x="21581" y="11083"/>
                        </a:lnTo>
                        <a:lnTo>
                          <a:pt x="21517" y="11781"/>
                        </a:lnTo>
                        <a:lnTo>
                          <a:pt x="21403" y="12480"/>
                        </a:lnTo>
                        <a:lnTo>
                          <a:pt x="21248" y="13162"/>
                        </a:lnTo>
                        <a:lnTo>
                          <a:pt x="21052" y="13830"/>
                        </a:lnTo>
                        <a:lnTo>
                          <a:pt x="20821" y="14481"/>
                        </a:lnTo>
                        <a:lnTo>
                          <a:pt x="20545" y="15125"/>
                        </a:lnTo>
                        <a:lnTo>
                          <a:pt x="20235" y="15737"/>
                        </a:lnTo>
                        <a:lnTo>
                          <a:pt x="19895" y="16333"/>
                        </a:lnTo>
                        <a:lnTo>
                          <a:pt x="19521" y="16906"/>
                        </a:lnTo>
                        <a:lnTo>
                          <a:pt x="19109" y="17456"/>
                        </a:lnTo>
                        <a:lnTo>
                          <a:pt x="18670" y="17974"/>
                        </a:lnTo>
                        <a:lnTo>
                          <a:pt x="18205" y="18460"/>
                        </a:lnTo>
                        <a:lnTo>
                          <a:pt x="17706" y="18924"/>
                        </a:lnTo>
                        <a:lnTo>
                          <a:pt x="17181" y="19363"/>
                        </a:lnTo>
                        <a:lnTo>
                          <a:pt x="16629" y="19756"/>
                        </a:lnTo>
                        <a:lnTo>
                          <a:pt x="16058" y="20124"/>
                        </a:lnTo>
                        <a:lnTo>
                          <a:pt x="15465" y="20454"/>
                        </a:lnTo>
                        <a:lnTo>
                          <a:pt x="14852" y="20752"/>
                        </a:lnTo>
                        <a:lnTo>
                          <a:pt x="14217" y="20996"/>
                        </a:lnTo>
                        <a:lnTo>
                          <a:pt x="13563" y="21208"/>
                        </a:lnTo>
                        <a:lnTo>
                          <a:pt x="12894" y="21380"/>
                        </a:lnTo>
                        <a:lnTo>
                          <a:pt x="12210" y="21490"/>
                        </a:lnTo>
                        <a:lnTo>
                          <a:pt x="11514" y="21569"/>
                        </a:lnTo>
                        <a:lnTo>
                          <a:pt x="10800" y="21600"/>
                        </a:lnTo>
                        <a:lnTo>
                          <a:pt x="10093" y="21569"/>
                        </a:lnTo>
                        <a:lnTo>
                          <a:pt x="9390" y="21490"/>
                        </a:lnTo>
                        <a:lnTo>
                          <a:pt x="8710" y="21380"/>
                        </a:lnTo>
                        <a:lnTo>
                          <a:pt x="8040" y="21208"/>
                        </a:lnTo>
                        <a:lnTo>
                          <a:pt x="7390" y="20996"/>
                        </a:lnTo>
                        <a:lnTo>
                          <a:pt x="6755" y="20752"/>
                        </a:lnTo>
                        <a:lnTo>
                          <a:pt x="6139" y="20454"/>
                        </a:lnTo>
                        <a:lnTo>
                          <a:pt x="5542" y="20124"/>
                        </a:lnTo>
                        <a:lnTo>
                          <a:pt x="4971" y="19756"/>
                        </a:lnTo>
                        <a:lnTo>
                          <a:pt x="4419" y="19363"/>
                        </a:lnTo>
                        <a:lnTo>
                          <a:pt x="3901" y="18924"/>
                        </a:lnTo>
                        <a:lnTo>
                          <a:pt x="3402" y="18460"/>
                        </a:lnTo>
                        <a:lnTo>
                          <a:pt x="2930" y="17974"/>
                        </a:lnTo>
                        <a:lnTo>
                          <a:pt x="2491" y="17456"/>
                        </a:lnTo>
                        <a:lnTo>
                          <a:pt x="2087" y="16906"/>
                        </a:lnTo>
                        <a:lnTo>
                          <a:pt x="1705" y="16333"/>
                        </a:lnTo>
                        <a:lnTo>
                          <a:pt x="1365" y="15737"/>
                        </a:lnTo>
                        <a:lnTo>
                          <a:pt x="1055" y="15125"/>
                        </a:lnTo>
                        <a:lnTo>
                          <a:pt x="786" y="14481"/>
                        </a:lnTo>
                        <a:lnTo>
                          <a:pt x="552" y="13830"/>
                        </a:lnTo>
                        <a:lnTo>
                          <a:pt x="355" y="13162"/>
                        </a:lnTo>
                        <a:lnTo>
                          <a:pt x="204" y="12480"/>
                        </a:lnTo>
                        <a:lnTo>
                          <a:pt x="91" y="11781"/>
                        </a:lnTo>
                        <a:lnTo>
                          <a:pt x="26" y="11083"/>
                        </a:lnTo>
                        <a:lnTo>
                          <a:pt x="0" y="10360"/>
                        </a:lnTo>
                        <a:lnTo>
                          <a:pt x="19" y="9678"/>
                        </a:lnTo>
                        <a:lnTo>
                          <a:pt x="87" y="9010"/>
                        </a:lnTo>
                        <a:lnTo>
                          <a:pt x="189" y="8359"/>
                        </a:lnTo>
                        <a:lnTo>
                          <a:pt x="329" y="7731"/>
                        </a:lnTo>
                        <a:lnTo>
                          <a:pt x="510" y="7103"/>
                        </a:lnTo>
                        <a:lnTo>
                          <a:pt x="730" y="6507"/>
                        </a:lnTo>
                        <a:lnTo>
                          <a:pt x="975" y="5934"/>
                        </a:lnTo>
                        <a:lnTo>
                          <a:pt x="1266" y="5376"/>
                        </a:lnTo>
                        <a:lnTo>
                          <a:pt x="1588" y="4843"/>
                        </a:lnTo>
                        <a:lnTo>
                          <a:pt x="1935" y="4325"/>
                        </a:lnTo>
                        <a:lnTo>
                          <a:pt x="2313" y="3830"/>
                        </a:lnTo>
                        <a:lnTo>
                          <a:pt x="2729" y="3367"/>
                        </a:lnTo>
                        <a:lnTo>
                          <a:pt x="3160" y="2935"/>
                        </a:lnTo>
                        <a:lnTo>
                          <a:pt x="3625" y="2519"/>
                        </a:lnTo>
                        <a:lnTo>
                          <a:pt x="4117" y="2143"/>
                        </a:lnTo>
                        <a:lnTo>
                          <a:pt x="4631" y="1790"/>
                        </a:lnTo>
                        <a:lnTo>
                          <a:pt x="5168" y="1460"/>
                        </a:lnTo>
                        <a:lnTo>
                          <a:pt x="5723" y="1162"/>
                        </a:lnTo>
                        <a:lnTo>
                          <a:pt x="6302" y="903"/>
                        </a:lnTo>
                        <a:lnTo>
                          <a:pt x="6899" y="667"/>
                        </a:lnTo>
                        <a:lnTo>
                          <a:pt x="7507" y="463"/>
                        </a:lnTo>
                        <a:lnTo>
                          <a:pt x="8146" y="298"/>
                        </a:lnTo>
                        <a:lnTo>
                          <a:pt x="8789" y="165"/>
                        </a:lnTo>
                        <a:lnTo>
                          <a:pt x="9450" y="71"/>
                        </a:lnTo>
                        <a:lnTo>
                          <a:pt x="10120" y="16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55" name="Freeform 27"/>
                  <p:cNvSpPr/>
                  <p:nvPr/>
                </p:nvSpPr>
                <p:spPr>
                  <a:xfrm>
                    <a:off x="121205" y="91111"/>
                    <a:ext cx="1335191" cy="5458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662" y="44"/>
                        </a:lnTo>
                        <a:lnTo>
                          <a:pt x="12488" y="131"/>
                        </a:lnTo>
                        <a:lnTo>
                          <a:pt x="13297" y="306"/>
                        </a:lnTo>
                        <a:lnTo>
                          <a:pt x="14065" y="535"/>
                        </a:lnTo>
                        <a:lnTo>
                          <a:pt x="14793" y="819"/>
                        </a:lnTo>
                        <a:lnTo>
                          <a:pt x="15494" y="1158"/>
                        </a:lnTo>
                        <a:lnTo>
                          <a:pt x="16164" y="1541"/>
                        </a:lnTo>
                        <a:lnTo>
                          <a:pt x="16790" y="1978"/>
                        </a:lnTo>
                        <a:lnTo>
                          <a:pt x="17388" y="2447"/>
                        </a:lnTo>
                        <a:lnTo>
                          <a:pt x="17951" y="2939"/>
                        </a:lnTo>
                        <a:lnTo>
                          <a:pt x="18473" y="3474"/>
                        </a:lnTo>
                        <a:lnTo>
                          <a:pt x="18960" y="4042"/>
                        </a:lnTo>
                        <a:lnTo>
                          <a:pt x="19402" y="4632"/>
                        </a:lnTo>
                        <a:lnTo>
                          <a:pt x="19813" y="5244"/>
                        </a:lnTo>
                        <a:lnTo>
                          <a:pt x="20175" y="5845"/>
                        </a:lnTo>
                        <a:lnTo>
                          <a:pt x="20510" y="6479"/>
                        </a:lnTo>
                        <a:lnTo>
                          <a:pt x="20787" y="7124"/>
                        </a:lnTo>
                        <a:lnTo>
                          <a:pt x="21037" y="7746"/>
                        </a:lnTo>
                        <a:lnTo>
                          <a:pt x="21238" y="8391"/>
                        </a:lnTo>
                        <a:lnTo>
                          <a:pt x="21395" y="9014"/>
                        </a:lnTo>
                        <a:lnTo>
                          <a:pt x="21511" y="9647"/>
                        </a:lnTo>
                        <a:lnTo>
                          <a:pt x="21578" y="10237"/>
                        </a:lnTo>
                        <a:lnTo>
                          <a:pt x="21600" y="10816"/>
                        </a:lnTo>
                        <a:lnTo>
                          <a:pt x="21578" y="11406"/>
                        </a:lnTo>
                        <a:lnTo>
                          <a:pt x="21511" y="12018"/>
                        </a:lnTo>
                        <a:lnTo>
                          <a:pt x="21395" y="12619"/>
                        </a:lnTo>
                        <a:lnTo>
                          <a:pt x="21238" y="13253"/>
                        </a:lnTo>
                        <a:lnTo>
                          <a:pt x="21037" y="13876"/>
                        </a:lnTo>
                        <a:lnTo>
                          <a:pt x="20787" y="14520"/>
                        </a:lnTo>
                        <a:lnTo>
                          <a:pt x="20510" y="15143"/>
                        </a:lnTo>
                        <a:lnTo>
                          <a:pt x="20175" y="15777"/>
                        </a:lnTo>
                        <a:lnTo>
                          <a:pt x="19813" y="16399"/>
                        </a:lnTo>
                        <a:lnTo>
                          <a:pt x="19402" y="16989"/>
                        </a:lnTo>
                        <a:lnTo>
                          <a:pt x="18960" y="17579"/>
                        </a:lnTo>
                        <a:lnTo>
                          <a:pt x="18473" y="18126"/>
                        </a:lnTo>
                        <a:lnTo>
                          <a:pt x="17951" y="18683"/>
                        </a:lnTo>
                        <a:lnTo>
                          <a:pt x="17388" y="19175"/>
                        </a:lnTo>
                        <a:lnTo>
                          <a:pt x="16790" y="19644"/>
                        </a:lnTo>
                        <a:lnTo>
                          <a:pt x="16164" y="20059"/>
                        </a:lnTo>
                        <a:lnTo>
                          <a:pt x="15494" y="20442"/>
                        </a:lnTo>
                        <a:lnTo>
                          <a:pt x="14793" y="20781"/>
                        </a:lnTo>
                        <a:lnTo>
                          <a:pt x="14065" y="21076"/>
                        </a:lnTo>
                        <a:lnTo>
                          <a:pt x="13297" y="21294"/>
                        </a:lnTo>
                        <a:lnTo>
                          <a:pt x="12488" y="21469"/>
                        </a:lnTo>
                        <a:lnTo>
                          <a:pt x="11662" y="21567"/>
                        </a:lnTo>
                        <a:lnTo>
                          <a:pt x="10800" y="21600"/>
                        </a:lnTo>
                        <a:lnTo>
                          <a:pt x="9942" y="21567"/>
                        </a:lnTo>
                        <a:lnTo>
                          <a:pt x="9112" y="21469"/>
                        </a:lnTo>
                        <a:lnTo>
                          <a:pt x="8312" y="21294"/>
                        </a:lnTo>
                        <a:lnTo>
                          <a:pt x="7548" y="21076"/>
                        </a:lnTo>
                        <a:lnTo>
                          <a:pt x="6811" y="20781"/>
                        </a:lnTo>
                        <a:lnTo>
                          <a:pt x="6115" y="20442"/>
                        </a:lnTo>
                        <a:lnTo>
                          <a:pt x="5440" y="20059"/>
                        </a:lnTo>
                        <a:lnTo>
                          <a:pt x="4810" y="19644"/>
                        </a:lnTo>
                        <a:lnTo>
                          <a:pt x="4216" y="19175"/>
                        </a:lnTo>
                        <a:lnTo>
                          <a:pt x="3658" y="18683"/>
                        </a:lnTo>
                        <a:lnTo>
                          <a:pt x="3131" y="18126"/>
                        </a:lnTo>
                        <a:lnTo>
                          <a:pt x="2649" y="17579"/>
                        </a:lnTo>
                        <a:lnTo>
                          <a:pt x="2202" y="16989"/>
                        </a:lnTo>
                        <a:lnTo>
                          <a:pt x="1791" y="16399"/>
                        </a:lnTo>
                        <a:lnTo>
                          <a:pt x="1425" y="15777"/>
                        </a:lnTo>
                        <a:lnTo>
                          <a:pt x="1099" y="15143"/>
                        </a:lnTo>
                        <a:lnTo>
                          <a:pt x="813" y="14520"/>
                        </a:lnTo>
                        <a:lnTo>
                          <a:pt x="567" y="13876"/>
                        </a:lnTo>
                        <a:lnTo>
                          <a:pt x="362" y="13253"/>
                        </a:lnTo>
                        <a:lnTo>
                          <a:pt x="210" y="12619"/>
                        </a:lnTo>
                        <a:lnTo>
                          <a:pt x="94" y="12018"/>
                        </a:lnTo>
                        <a:lnTo>
                          <a:pt x="22" y="11406"/>
                        </a:lnTo>
                        <a:lnTo>
                          <a:pt x="0" y="10816"/>
                        </a:lnTo>
                        <a:lnTo>
                          <a:pt x="22" y="10237"/>
                        </a:lnTo>
                        <a:lnTo>
                          <a:pt x="94" y="9647"/>
                        </a:lnTo>
                        <a:lnTo>
                          <a:pt x="210" y="9014"/>
                        </a:lnTo>
                        <a:lnTo>
                          <a:pt x="362" y="8391"/>
                        </a:lnTo>
                        <a:lnTo>
                          <a:pt x="567" y="7746"/>
                        </a:lnTo>
                        <a:lnTo>
                          <a:pt x="813" y="7124"/>
                        </a:lnTo>
                        <a:lnTo>
                          <a:pt x="1099" y="6479"/>
                        </a:lnTo>
                        <a:lnTo>
                          <a:pt x="1425" y="5845"/>
                        </a:lnTo>
                        <a:lnTo>
                          <a:pt x="1791" y="5244"/>
                        </a:lnTo>
                        <a:lnTo>
                          <a:pt x="2202" y="4632"/>
                        </a:lnTo>
                        <a:lnTo>
                          <a:pt x="2649" y="4042"/>
                        </a:lnTo>
                        <a:lnTo>
                          <a:pt x="3131" y="3474"/>
                        </a:lnTo>
                        <a:lnTo>
                          <a:pt x="3658" y="2939"/>
                        </a:lnTo>
                        <a:lnTo>
                          <a:pt x="4216" y="2447"/>
                        </a:lnTo>
                        <a:lnTo>
                          <a:pt x="4810" y="1978"/>
                        </a:lnTo>
                        <a:lnTo>
                          <a:pt x="5440" y="1541"/>
                        </a:lnTo>
                        <a:lnTo>
                          <a:pt x="6115" y="1158"/>
                        </a:lnTo>
                        <a:lnTo>
                          <a:pt x="6811" y="819"/>
                        </a:lnTo>
                        <a:lnTo>
                          <a:pt x="7548" y="535"/>
                        </a:lnTo>
                        <a:lnTo>
                          <a:pt x="8312" y="306"/>
                        </a:lnTo>
                        <a:lnTo>
                          <a:pt x="9112" y="131"/>
                        </a:lnTo>
                        <a:lnTo>
                          <a:pt x="9942" y="44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E8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56" name="Freeform 28"/>
                  <p:cNvSpPr/>
                  <p:nvPr/>
                </p:nvSpPr>
                <p:spPr>
                  <a:xfrm>
                    <a:off x="515743" y="212592"/>
                    <a:ext cx="527893" cy="4254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084" y="0"/>
                        </a:moveTo>
                        <a:lnTo>
                          <a:pt x="5174" y="42"/>
                        </a:lnTo>
                        <a:lnTo>
                          <a:pt x="5468" y="266"/>
                        </a:lnTo>
                        <a:lnTo>
                          <a:pt x="5829" y="477"/>
                        </a:lnTo>
                        <a:lnTo>
                          <a:pt x="6259" y="701"/>
                        </a:lnTo>
                        <a:lnTo>
                          <a:pt x="6982" y="967"/>
                        </a:lnTo>
                        <a:lnTo>
                          <a:pt x="7750" y="1163"/>
                        </a:lnTo>
                        <a:lnTo>
                          <a:pt x="8563" y="1290"/>
                        </a:lnTo>
                        <a:lnTo>
                          <a:pt x="9410" y="1332"/>
                        </a:lnTo>
                        <a:lnTo>
                          <a:pt x="10269" y="1304"/>
                        </a:lnTo>
                        <a:lnTo>
                          <a:pt x="10856" y="1304"/>
                        </a:lnTo>
                        <a:lnTo>
                          <a:pt x="11896" y="1332"/>
                        </a:lnTo>
                        <a:lnTo>
                          <a:pt x="12879" y="1388"/>
                        </a:lnTo>
                        <a:lnTo>
                          <a:pt x="13782" y="1500"/>
                        </a:lnTo>
                        <a:lnTo>
                          <a:pt x="14641" y="1696"/>
                        </a:lnTo>
                        <a:lnTo>
                          <a:pt x="15432" y="1920"/>
                        </a:lnTo>
                        <a:lnTo>
                          <a:pt x="16155" y="2215"/>
                        </a:lnTo>
                        <a:lnTo>
                          <a:pt x="16821" y="2551"/>
                        </a:lnTo>
                        <a:lnTo>
                          <a:pt x="17409" y="2986"/>
                        </a:lnTo>
                        <a:lnTo>
                          <a:pt x="17940" y="3448"/>
                        </a:lnTo>
                        <a:lnTo>
                          <a:pt x="18392" y="4009"/>
                        </a:lnTo>
                        <a:lnTo>
                          <a:pt x="18776" y="4640"/>
                        </a:lnTo>
                        <a:lnTo>
                          <a:pt x="19092" y="5354"/>
                        </a:lnTo>
                        <a:lnTo>
                          <a:pt x="19567" y="5551"/>
                        </a:lnTo>
                        <a:lnTo>
                          <a:pt x="19973" y="5845"/>
                        </a:lnTo>
                        <a:lnTo>
                          <a:pt x="20323" y="6153"/>
                        </a:lnTo>
                        <a:lnTo>
                          <a:pt x="20606" y="6518"/>
                        </a:lnTo>
                        <a:lnTo>
                          <a:pt x="20753" y="6910"/>
                        </a:lnTo>
                        <a:lnTo>
                          <a:pt x="20990" y="7863"/>
                        </a:lnTo>
                        <a:lnTo>
                          <a:pt x="21035" y="8298"/>
                        </a:lnTo>
                        <a:lnTo>
                          <a:pt x="20956" y="8718"/>
                        </a:lnTo>
                        <a:lnTo>
                          <a:pt x="20753" y="9083"/>
                        </a:lnTo>
                        <a:lnTo>
                          <a:pt x="20459" y="9391"/>
                        </a:lnTo>
                        <a:lnTo>
                          <a:pt x="20075" y="9644"/>
                        </a:lnTo>
                        <a:lnTo>
                          <a:pt x="19600" y="9812"/>
                        </a:lnTo>
                        <a:lnTo>
                          <a:pt x="19487" y="10485"/>
                        </a:lnTo>
                        <a:lnTo>
                          <a:pt x="19307" y="11143"/>
                        </a:lnTo>
                        <a:lnTo>
                          <a:pt x="19069" y="11774"/>
                        </a:lnTo>
                        <a:lnTo>
                          <a:pt x="18764" y="12363"/>
                        </a:lnTo>
                        <a:lnTo>
                          <a:pt x="18392" y="12952"/>
                        </a:lnTo>
                        <a:lnTo>
                          <a:pt x="17940" y="13484"/>
                        </a:lnTo>
                        <a:lnTo>
                          <a:pt x="17409" y="13975"/>
                        </a:lnTo>
                        <a:lnTo>
                          <a:pt x="16799" y="14437"/>
                        </a:lnTo>
                        <a:lnTo>
                          <a:pt x="16110" y="14830"/>
                        </a:lnTo>
                        <a:lnTo>
                          <a:pt x="15353" y="15194"/>
                        </a:lnTo>
                        <a:lnTo>
                          <a:pt x="15488" y="16792"/>
                        </a:lnTo>
                        <a:lnTo>
                          <a:pt x="15567" y="17115"/>
                        </a:lnTo>
                        <a:lnTo>
                          <a:pt x="15726" y="17381"/>
                        </a:lnTo>
                        <a:lnTo>
                          <a:pt x="15951" y="17619"/>
                        </a:lnTo>
                        <a:lnTo>
                          <a:pt x="16245" y="17815"/>
                        </a:lnTo>
                        <a:lnTo>
                          <a:pt x="21600" y="20310"/>
                        </a:lnTo>
                        <a:lnTo>
                          <a:pt x="19996" y="20675"/>
                        </a:lnTo>
                        <a:lnTo>
                          <a:pt x="18290" y="20983"/>
                        </a:lnTo>
                        <a:lnTo>
                          <a:pt x="16539" y="21250"/>
                        </a:lnTo>
                        <a:lnTo>
                          <a:pt x="14720" y="21446"/>
                        </a:lnTo>
                        <a:lnTo>
                          <a:pt x="12822" y="21572"/>
                        </a:lnTo>
                        <a:lnTo>
                          <a:pt x="10856" y="21600"/>
                        </a:lnTo>
                        <a:lnTo>
                          <a:pt x="8879" y="21572"/>
                        </a:lnTo>
                        <a:lnTo>
                          <a:pt x="6982" y="21446"/>
                        </a:lnTo>
                        <a:lnTo>
                          <a:pt x="5118" y="21250"/>
                        </a:lnTo>
                        <a:lnTo>
                          <a:pt x="3355" y="20983"/>
                        </a:lnTo>
                        <a:lnTo>
                          <a:pt x="1649" y="20647"/>
                        </a:lnTo>
                        <a:lnTo>
                          <a:pt x="0" y="20254"/>
                        </a:lnTo>
                        <a:lnTo>
                          <a:pt x="5468" y="17801"/>
                        </a:lnTo>
                        <a:lnTo>
                          <a:pt x="5784" y="17619"/>
                        </a:lnTo>
                        <a:lnTo>
                          <a:pt x="5999" y="17381"/>
                        </a:lnTo>
                        <a:lnTo>
                          <a:pt x="6179" y="17087"/>
                        </a:lnTo>
                        <a:lnTo>
                          <a:pt x="6259" y="16792"/>
                        </a:lnTo>
                        <a:lnTo>
                          <a:pt x="6394" y="15194"/>
                        </a:lnTo>
                        <a:lnTo>
                          <a:pt x="5626" y="14830"/>
                        </a:lnTo>
                        <a:lnTo>
                          <a:pt x="4948" y="14437"/>
                        </a:lnTo>
                        <a:lnTo>
                          <a:pt x="4338" y="13975"/>
                        </a:lnTo>
                        <a:lnTo>
                          <a:pt x="3807" y="13484"/>
                        </a:lnTo>
                        <a:lnTo>
                          <a:pt x="3355" y="12952"/>
                        </a:lnTo>
                        <a:lnTo>
                          <a:pt x="2982" y="12363"/>
                        </a:lnTo>
                        <a:lnTo>
                          <a:pt x="2689" y="11774"/>
                        </a:lnTo>
                        <a:lnTo>
                          <a:pt x="2429" y="11143"/>
                        </a:lnTo>
                        <a:lnTo>
                          <a:pt x="2259" y="10485"/>
                        </a:lnTo>
                        <a:lnTo>
                          <a:pt x="2135" y="9812"/>
                        </a:lnTo>
                        <a:lnTo>
                          <a:pt x="1672" y="9644"/>
                        </a:lnTo>
                        <a:lnTo>
                          <a:pt x="1277" y="9391"/>
                        </a:lnTo>
                        <a:lnTo>
                          <a:pt x="983" y="9083"/>
                        </a:lnTo>
                        <a:lnTo>
                          <a:pt x="791" y="8718"/>
                        </a:lnTo>
                        <a:lnTo>
                          <a:pt x="712" y="8298"/>
                        </a:lnTo>
                        <a:lnTo>
                          <a:pt x="746" y="7891"/>
                        </a:lnTo>
                        <a:lnTo>
                          <a:pt x="983" y="6938"/>
                        </a:lnTo>
                        <a:lnTo>
                          <a:pt x="1141" y="6518"/>
                        </a:lnTo>
                        <a:lnTo>
                          <a:pt x="1412" y="6153"/>
                        </a:lnTo>
                        <a:lnTo>
                          <a:pt x="1762" y="5845"/>
                        </a:lnTo>
                        <a:lnTo>
                          <a:pt x="2180" y="5565"/>
                        </a:lnTo>
                        <a:lnTo>
                          <a:pt x="2655" y="5354"/>
                        </a:lnTo>
                        <a:lnTo>
                          <a:pt x="2982" y="4527"/>
                        </a:lnTo>
                        <a:lnTo>
                          <a:pt x="3412" y="3771"/>
                        </a:lnTo>
                        <a:lnTo>
                          <a:pt x="3909" y="3070"/>
                        </a:lnTo>
                        <a:lnTo>
                          <a:pt x="4180" y="2719"/>
                        </a:lnTo>
                        <a:lnTo>
                          <a:pt x="4417" y="2453"/>
                        </a:lnTo>
                        <a:lnTo>
                          <a:pt x="4587" y="2257"/>
                        </a:lnTo>
                        <a:lnTo>
                          <a:pt x="4722" y="2089"/>
                        </a:lnTo>
                        <a:lnTo>
                          <a:pt x="4824" y="1920"/>
                        </a:lnTo>
                        <a:lnTo>
                          <a:pt x="4880" y="1752"/>
                        </a:lnTo>
                        <a:lnTo>
                          <a:pt x="4903" y="1528"/>
                        </a:lnTo>
                        <a:lnTo>
                          <a:pt x="4880" y="1262"/>
                        </a:lnTo>
                        <a:lnTo>
                          <a:pt x="4869" y="925"/>
                        </a:lnTo>
                        <a:lnTo>
                          <a:pt x="4801" y="505"/>
                        </a:lnTo>
                        <a:lnTo>
                          <a:pt x="4801" y="140"/>
                        </a:lnTo>
                        <a:lnTo>
                          <a:pt x="4846" y="70"/>
                        </a:lnTo>
                        <a:lnTo>
                          <a:pt x="4948" y="14"/>
                        </a:lnTo>
                        <a:lnTo>
                          <a:pt x="5084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  <p:grpSp>
            <p:nvGrpSpPr>
              <p:cNvPr id="675" name="Group 301"/>
              <p:cNvGrpSpPr/>
              <p:nvPr/>
            </p:nvGrpSpPr>
            <p:grpSpPr>
              <a:xfrm>
                <a:off x="169682" y="318154"/>
                <a:ext cx="1577601" cy="998420"/>
                <a:chOff x="0" y="0"/>
                <a:chExt cx="1577600" cy="998419"/>
              </a:xfrm>
            </p:grpSpPr>
            <p:grpSp>
              <p:nvGrpSpPr>
                <p:cNvPr id="670" name="Group 302"/>
                <p:cNvGrpSpPr/>
                <p:nvPr/>
              </p:nvGrpSpPr>
              <p:grpSpPr>
                <a:xfrm>
                  <a:off x="0" y="360366"/>
                  <a:ext cx="1577601" cy="638054"/>
                  <a:chOff x="0" y="0"/>
                  <a:chExt cx="1577600" cy="638053"/>
                </a:xfrm>
              </p:grpSpPr>
              <p:sp>
                <p:nvSpPr>
                  <p:cNvPr id="659" name="Freeform 15"/>
                  <p:cNvSpPr/>
                  <p:nvPr/>
                </p:nvSpPr>
                <p:spPr>
                  <a:xfrm>
                    <a:off x="0" y="-1"/>
                    <a:ext cx="1577601" cy="6380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6" y="851"/>
                        </a:lnTo>
                        <a:lnTo>
                          <a:pt x="91" y="1692"/>
                        </a:lnTo>
                        <a:lnTo>
                          <a:pt x="204" y="2524"/>
                        </a:lnTo>
                        <a:lnTo>
                          <a:pt x="355" y="3337"/>
                        </a:lnTo>
                        <a:lnTo>
                          <a:pt x="552" y="4131"/>
                        </a:lnTo>
                        <a:lnTo>
                          <a:pt x="786" y="4907"/>
                        </a:lnTo>
                        <a:lnTo>
                          <a:pt x="1055" y="5655"/>
                        </a:lnTo>
                        <a:lnTo>
                          <a:pt x="1365" y="6402"/>
                        </a:lnTo>
                        <a:lnTo>
                          <a:pt x="1705" y="7103"/>
                        </a:lnTo>
                        <a:lnTo>
                          <a:pt x="2087" y="7786"/>
                        </a:lnTo>
                        <a:lnTo>
                          <a:pt x="2491" y="8431"/>
                        </a:lnTo>
                        <a:lnTo>
                          <a:pt x="2930" y="9066"/>
                        </a:lnTo>
                        <a:lnTo>
                          <a:pt x="3402" y="9646"/>
                        </a:lnTo>
                        <a:lnTo>
                          <a:pt x="3901" y="10197"/>
                        </a:lnTo>
                        <a:lnTo>
                          <a:pt x="4419" y="10721"/>
                        </a:lnTo>
                        <a:lnTo>
                          <a:pt x="4971" y="11188"/>
                        </a:lnTo>
                        <a:lnTo>
                          <a:pt x="5542" y="11627"/>
                        </a:lnTo>
                        <a:lnTo>
                          <a:pt x="6139" y="12020"/>
                        </a:lnTo>
                        <a:lnTo>
                          <a:pt x="6755" y="12356"/>
                        </a:lnTo>
                        <a:lnTo>
                          <a:pt x="7390" y="12665"/>
                        </a:lnTo>
                        <a:lnTo>
                          <a:pt x="8040" y="12917"/>
                        </a:lnTo>
                        <a:lnTo>
                          <a:pt x="8710" y="13104"/>
                        </a:lnTo>
                        <a:lnTo>
                          <a:pt x="9390" y="13253"/>
                        </a:lnTo>
                        <a:lnTo>
                          <a:pt x="10093" y="13338"/>
                        </a:lnTo>
                        <a:lnTo>
                          <a:pt x="10800" y="13366"/>
                        </a:lnTo>
                        <a:lnTo>
                          <a:pt x="11514" y="13338"/>
                        </a:lnTo>
                        <a:lnTo>
                          <a:pt x="12210" y="13253"/>
                        </a:lnTo>
                        <a:lnTo>
                          <a:pt x="12894" y="13104"/>
                        </a:lnTo>
                        <a:lnTo>
                          <a:pt x="13563" y="12917"/>
                        </a:lnTo>
                        <a:lnTo>
                          <a:pt x="14217" y="12665"/>
                        </a:lnTo>
                        <a:lnTo>
                          <a:pt x="14852" y="12356"/>
                        </a:lnTo>
                        <a:lnTo>
                          <a:pt x="15465" y="12020"/>
                        </a:lnTo>
                        <a:lnTo>
                          <a:pt x="16058" y="11627"/>
                        </a:lnTo>
                        <a:lnTo>
                          <a:pt x="16629" y="11188"/>
                        </a:lnTo>
                        <a:lnTo>
                          <a:pt x="17181" y="10721"/>
                        </a:lnTo>
                        <a:lnTo>
                          <a:pt x="17706" y="10197"/>
                        </a:lnTo>
                        <a:lnTo>
                          <a:pt x="18205" y="9646"/>
                        </a:lnTo>
                        <a:lnTo>
                          <a:pt x="18670" y="9066"/>
                        </a:lnTo>
                        <a:lnTo>
                          <a:pt x="19109" y="8431"/>
                        </a:lnTo>
                        <a:lnTo>
                          <a:pt x="19521" y="7786"/>
                        </a:lnTo>
                        <a:lnTo>
                          <a:pt x="19895" y="7103"/>
                        </a:lnTo>
                        <a:lnTo>
                          <a:pt x="20235" y="6402"/>
                        </a:lnTo>
                        <a:lnTo>
                          <a:pt x="20545" y="5655"/>
                        </a:lnTo>
                        <a:lnTo>
                          <a:pt x="20821" y="4907"/>
                        </a:lnTo>
                        <a:lnTo>
                          <a:pt x="21052" y="4131"/>
                        </a:lnTo>
                        <a:lnTo>
                          <a:pt x="21248" y="3337"/>
                        </a:lnTo>
                        <a:lnTo>
                          <a:pt x="21403" y="2524"/>
                        </a:lnTo>
                        <a:lnTo>
                          <a:pt x="21517" y="1692"/>
                        </a:lnTo>
                        <a:lnTo>
                          <a:pt x="21581" y="851"/>
                        </a:lnTo>
                        <a:lnTo>
                          <a:pt x="21600" y="0"/>
                        </a:lnTo>
                        <a:lnTo>
                          <a:pt x="21600" y="8692"/>
                        </a:lnTo>
                        <a:lnTo>
                          <a:pt x="21581" y="9534"/>
                        </a:lnTo>
                        <a:lnTo>
                          <a:pt x="21517" y="10365"/>
                        </a:lnTo>
                        <a:lnTo>
                          <a:pt x="21403" y="11188"/>
                        </a:lnTo>
                        <a:lnTo>
                          <a:pt x="21248" y="11992"/>
                        </a:lnTo>
                        <a:lnTo>
                          <a:pt x="21052" y="12767"/>
                        </a:lnTo>
                        <a:lnTo>
                          <a:pt x="20821" y="13534"/>
                        </a:lnTo>
                        <a:lnTo>
                          <a:pt x="20545" y="14263"/>
                        </a:lnTo>
                        <a:lnTo>
                          <a:pt x="20235" y="14973"/>
                        </a:lnTo>
                        <a:lnTo>
                          <a:pt x="19895" y="15656"/>
                        </a:lnTo>
                        <a:lnTo>
                          <a:pt x="19521" y="16310"/>
                        </a:lnTo>
                        <a:lnTo>
                          <a:pt x="19109" y="16936"/>
                        </a:lnTo>
                        <a:lnTo>
                          <a:pt x="18670" y="17544"/>
                        </a:lnTo>
                        <a:lnTo>
                          <a:pt x="18205" y="18095"/>
                        </a:lnTo>
                        <a:lnTo>
                          <a:pt x="17706" y="18609"/>
                        </a:lnTo>
                        <a:lnTo>
                          <a:pt x="17181" y="19114"/>
                        </a:lnTo>
                        <a:lnTo>
                          <a:pt x="16629" y="19553"/>
                        </a:lnTo>
                        <a:lnTo>
                          <a:pt x="16058" y="19974"/>
                        </a:lnTo>
                        <a:lnTo>
                          <a:pt x="15465" y="20329"/>
                        </a:lnTo>
                        <a:lnTo>
                          <a:pt x="14852" y="20656"/>
                        </a:lnTo>
                        <a:lnTo>
                          <a:pt x="14217" y="20936"/>
                        </a:lnTo>
                        <a:lnTo>
                          <a:pt x="13563" y="21179"/>
                        </a:lnTo>
                        <a:lnTo>
                          <a:pt x="12894" y="21357"/>
                        </a:lnTo>
                        <a:lnTo>
                          <a:pt x="12210" y="21488"/>
                        </a:lnTo>
                        <a:lnTo>
                          <a:pt x="11514" y="21572"/>
                        </a:lnTo>
                        <a:lnTo>
                          <a:pt x="10800" y="21600"/>
                        </a:lnTo>
                        <a:lnTo>
                          <a:pt x="10093" y="21572"/>
                        </a:lnTo>
                        <a:lnTo>
                          <a:pt x="9390" y="21488"/>
                        </a:lnTo>
                        <a:lnTo>
                          <a:pt x="8710" y="21357"/>
                        </a:lnTo>
                        <a:lnTo>
                          <a:pt x="8040" y="21179"/>
                        </a:lnTo>
                        <a:lnTo>
                          <a:pt x="7390" y="20936"/>
                        </a:lnTo>
                        <a:lnTo>
                          <a:pt x="6755" y="20656"/>
                        </a:lnTo>
                        <a:lnTo>
                          <a:pt x="6139" y="20329"/>
                        </a:lnTo>
                        <a:lnTo>
                          <a:pt x="5542" y="19974"/>
                        </a:lnTo>
                        <a:lnTo>
                          <a:pt x="4971" y="19553"/>
                        </a:lnTo>
                        <a:lnTo>
                          <a:pt x="4419" y="19114"/>
                        </a:lnTo>
                        <a:lnTo>
                          <a:pt x="3901" y="18609"/>
                        </a:lnTo>
                        <a:lnTo>
                          <a:pt x="3402" y="18095"/>
                        </a:lnTo>
                        <a:lnTo>
                          <a:pt x="2930" y="17544"/>
                        </a:lnTo>
                        <a:lnTo>
                          <a:pt x="2491" y="16936"/>
                        </a:lnTo>
                        <a:lnTo>
                          <a:pt x="2087" y="16310"/>
                        </a:lnTo>
                        <a:lnTo>
                          <a:pt x="1705" y="15656"/>
                        </a:lnTo>
                        <a:lnTo>
                          <a:pt x="1365" y="14973"/>
                        </a:lnTo>
                        <a:lnTo>
                          <a:pt x="1055" y="14263"/>
                        </a:lnTo>
                        <a:lnTo>
                          <a:pt x="786" y="13534"/>
                        </a:lnTo>
                        <a:lnTo>
                          <a:pt x="552" y="12767"/>
                        </a:lnTo>
                        <a:lnTo>
                          <a:pt x="355" y="11992"/>
                        </a:lnTo>
                        <a:lnTo>
                          <a:pt x="204" y="11188"/>
                        </a:lnTo>
                        <a:lnTo>
                          <a:pt x="91" y="10365"/>
                        </a:lnTo>
                        <a:lnTo>
                          <a:pt x="26" y="9534"/>
                        </a:lnTo>
                        <a:lnTo>
                          <a:pt x="0" y="86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3175" cap="flat">
                    <a:solidFill>
                      <a:srgbClr val="F6C3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0" name="Freeform 16"/>
                  <p:cNvSpPr/>
                  <p:nvPr/>
                </p:nvSpPr>
                <p:spPr>
                  <a:xfrm>
                    <a:off x="91110" y="182498"/>
                    <a:ext cx="60742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6578" y="1192"/>
                        </a:lnTo>
                        <a:lnTo>
                          <a:pt x="13745" y="2345"/>
                        </a:lnTo>
                        <a:lnTo>
                          <a:pt x="21600" y="3477"/>
                        </a:lnTo>
                        <a:lnTo>
                          <a:pt x="21600" y="21600"/>
                        </a:lnTo>
                        <a:lnTo>
                          <a:pt x="13745" y="20527"/>
                        </a:lnTo>
                        <a:lnTo>
                          <a:pt x="6578" y="19394"/>
                        </a:lnTo>
                        <a:lnTo>
                          <a:pt x="0" y="182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1" name="Freeform 17"/>
                  <p:cNvSpPr/>
                  <p:nvPr/>
                </p:nvSpPr>
                <p:spPr>
                  <a:xfrm>
                    <a:off x="1426301" y="182498"/>
                    <a:ext cx="60466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8262"/>
                        </a:lnTo>
                        <a:lnTo>
                          <a:pt x="14893" y="19394"/>
                        </a:lnTo>
                        <a:lnTo>
                          <a:pt x="7693" y="20527"/>
                        </a:lnTo>
                        <a:lnTo>
                          <a:pt x="0" y="21600"/>
                        </a:lnTo>
                        <a:lnTo>
                          <a:pt x="0" y="3477"/>
                        </a:lnTo>
                        <a:lnTo>
                          <a:pt x="7693" y="2345"/>
                        </a:lnTo>
                        <a:lnTo>
                          <a:pt x="14893" y="1192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2" name="Freeform 18"/>
                  <p:cNvSpPr/>
                  <p:nvPr/>
                </p:nvSpPr>
                <p:spPr>
                  <a:xfrm>
                    <a:off x="212592" y="268363"/>
                    <a:ext cx="60466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455" y="1137"/>
                        </a:lnTo>
                        <a:lnTo>
                          <a:pt x="21600" y="2274"/>
                        </a:lnTo>
                        <a:lnTo>
                          <a:pt x="21600" y="21600"/>
                        </a:lnTo>
                        <a:lnTo>
                          <a:pt x="10455" y="20570"/>
                        </a:lnTo>
                        <a:lnTo>
                          <a:pt x="0" y="194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3" name="Freeform 19"/>
                  <p:cNvSpPr/>
                  <p:nvPr/>
                </p:nvSpPr>
                <p:spPr>
                  <a:xfrm>
                    <a:off x="1304820" y="268363"/>
                    <a:ext cx="60741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9412"/>
                        </a:lnTo>
                        <a:lnTo>
                          <a:pt x="10996" y="20570"/>
                        </a:lnTo>
                        <a:lnTo>
                          <a:pt x="0" y="21600"/>
                        </a:lnTo>
                        <a:lnTo>
                          <a:pt x="0" y="2274"/>
                        </a:lnTo>
                        <a:lnTo>
                          <a:pt x="10996" y="11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4" name="Freeform 20"/>
                  <p:cNvSpPr/>
                  <p:nvPr/>
                </p:nvSpPr>
                <p:spPr>
                  <a:xfrm>
                    <a:off x="333797" y="321925"/>
                    <a:ext cx="60466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829"/>
                        </a:lnTo>
                        <a:lnTo>
                          <a:pt x="21600" y="1591"/>
                        </a:lnTo>
                        <a:lnTo>
                          <a:pt x="21600" y="21600"/>
                        </a:lnTo>
                        <a:lnTo>
                          <a:pt x="10652" y="20861"/>
                        </a:lnTo>
                        <a:lnTo>
                          <a:pt x="0" y="2009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5" name="Freeform 21"/>
                  <p:cNvSpPr/>
                  <p:nvPr/>
                </p:nvSpPr>
                <p:spPr>
                  <a:xfrm>
                    <a:off x="1183614" y="321925"/>
                    <a:ext cx="60190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099"/>
                        </a:lnTo>
                        <a:lnTo>
                          <a:pt x="10998" y="20861"/>
                        </a:lnTo>
                        <a:lnTo>
                          <a:pt x="0" y="21600"/>
                        </a:lnTo>
                        <a:lnTo>
                          <a:pt x="0" y="1591"/>
                        </a:lnTo>
                        <a:lnTo>
                          <a:pt x="10998" y="82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6" name="Freeform 22"/>
                  <p:cNvSpPr/>
                  <p:nvPr/>
                </p:nvSpPr>
                <p:spPr>
                  <a:xfrm>
                    <a:off x="485649" y="364996"/>
                    <a:ext cx="60466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537"/>
                        </a:lnTo>
                        <a:lnTo>
                          <a:pt x="21600" y="980"/>
                        </a:lnTo>
                        <a:lnTo>
                          <a:pt x="21600" y="21600"/>
                        </a:lnTo>
                        <a:lnTo>
                          <a:pt x="10652" y="21203"/>
                        </a:lnTo>
                        <a:lnTo>
                          <a:pt x="0" y="20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7" name="Freeform 23"/>
                  <p:cNvSpPr/>
                  <p:nvPr/>
                </p:nvSpPr>
                <p:spPr>
                  <a:xfrm>
                    <a:off x="1031763" y="364996"/>
                    <a:ext cx="60741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714"/>
                        </a:lnTo>
                        <a:lnTo>
                          <a:pt x="10898" y="21203"/>
                        </a:lnTo>
                        <a:lnTo>
                          <a:pt x="0" y="21600"/>
                        </a:lnTo>
                        <a:lnTo>
                          <a:pt x="0" y="980"/>
                        </a:lnTo>
                        <a:lnTo>
                          <a:pt x="10898" y="5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8" name="Freeform 24"/>
                  <p:cNvSpPr/>
                  <p:nvPr/>
                </p:nvSpPr>
                <p:spPr>
                  <a:xfrm>
                    <a:off x="667595" y="391501"/>
                    <a:ext cx="60465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849" y="169"/>
                        </a:lnTo>
                        <a:lnTo>
                          <a:pt x="21600" y="290"/>
                        </a:lnTo>
                        <a:lnTo>
                          <a:pt x="21600" y="21600"/>
                        </a:lnTo>
                        <a:lnTo>
                          <a:pt x="10849" y="21527"/>
                        </a:lnTo>
                        <a:lnTo>
                          <a:pt x="0" y="213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69" name="Freeform 25"/>
                  <p:cNvSpPr/>
                  <p:nvPr/>
                </p:nvSpPr>
                <p:spPr>
                  <a:xfrm>
                    <a:off x="849541" y="391501"/>
                    <a:ext cx="61018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1310"/>
                        </a:lnTo>
                        <a:lnTo>
                          <a:pt x="10751" y="21527"/>
                        </a:lnTo>
                        <a:lnTo>
                          <a:pt x="0" y="21600"/>
                        </a:lnTo>
                        <a:lnTo>
                          <a:pt x="0" y="290"/>
                        </a:lnTo>
                        <a:lnTo>
                          <a:pt x="10751" y="16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  <p:grpSp>
              <p:nvGrpSpPr>
                <p:cNvPr id="674" name="Group 303"/>
                <p:cNvGrpSpPr/>
                <p:nvPr/>
              </p:nvGrpSpPr>
              <p:grpSpPr>
                <a:xfrm>
                  <a:off x="0" y="0"/>
                  <a:ext cx="1577601" cy="759811"/>
                  <a:chOff x="0" y="0"/>
                  <a:chExt cx="1577600" cy="759810"/>
                </a:xfrm>
              </p:grpSpPr>
              <p:sp>
                <p:nvSpPr>
                  <p:cNvPr id="671" name="Freeform 26"/>
                  <p:cNvSpPr/>
                  <p:nvPr/>
                </p:nvSpPr>
                <p:spPr>
                  <a:xfrm>
                    <a:off x="0" y="-1"/>
                    <a:ext cx="1577601" cy="7598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484" y="16"/>
                        </a:lnTo>
                        <a:lnTo>
                          <a:pt x="12157" y="71"/>
                        </a:lnTo>
                        <a:lnTo>
                          <a:pt x="12815" y="165"/>
                        </a:lnTo>
                        <a:lnTo>
                          <a:pt x="13461" y="298"/>
                        </a:lnTo>
                        <a:lnTo>
                          <a:pt x="14093" y="463"/>
                        </a:lnTo>
                        <a:lnTo>
                          <a:pt x="14709" y="667"/>
                        </a:lnTo>
                        <a:lnTo>
                          <a:pt x="15298" y="903"/>
                        </a:lnTo>
                        <a:lnTo>
                          <a:pt x="15884" y="1162"/>
                        </a:lnTo>
                        <a:lnTo>
                          <a:pt x="16440" y="1460"/>
                        </a:lnTo>
                        <a:lnTo>
                          <a:pt x="16973" y="1790"/>
                        </a:lnTo>
                        <a:lnTo>
                          <a:pt x="17491" y="2143"/>
                        </a:lnTo>
                        <a:lnTo>
                          <a:pt x="17975" y="2519"/>
                        </a:lnTo>
                        <a:lnTo>
                          <a:pt x="18440" y="2935"/>
                        </a:lnTo>
                        <a:lnTo>
                          <a:pt x="18878" y="3367"/>
                        </a:lnTo>
                        <a:lnTo>
                          <a:pt x="19287" y="3830"/>
                        </a:lnTo>
                        <a:lnTo>
                          <a:pt x="19668" y="4325"/>
                        </a:lnTo>
                        <a:lnTo>
                          <a:pt x="20020" y="4843"/>
                        </a:lnTo>
                        <a:lnTo>
                          <a:pt x="20337" y="5376"/>
                        </a:lnTo>
                        <a:lnTo>
                          <a:pt x="20625" y="5934"/>
                        </a:lnTo>
                        <a:lnTo>
                          <a:pt x="20882" y="6507"/>
                        </a:lnTo>
                        <a:lnTo>
                          <a:pt x="21097" y="7103"/>
                        </a:lnTo>
                        <a:lnTo>
                          <a:pt x="21275" y="7731"/>
                        </a:lnTo>
                        <a:lnTo>
                          <a:pt x="21419" y="8359"/>
                        </a:lnTo>
                        <a:lnTo>
                          <a:pt x="21524" y="9010"/>
                        </a:lnTo>
                        <a:lnTo>
                          <a:pt x="21581" y="9678"/>
                        </a:lnTo>
                        <a:lnTo>
                          <a:pt x="21600" y="10360"/>
                        </a:lnTo>
                        <a:lnTo>
                          <a:pt x="21581" y="11083"/>
                        </a:lnTo>
                        <a:lnTo>
                          <a:pt x="21517" y="11781"/>
                        </a:lnTo>
                        <a:lnTo>
                          <a:pt x="21403" y="12480"/>
                        </a:lnTo>
                        <a:lnTo>
                          <a:pt x="21248" y="13162"/>
                        </a:lnTo>
                        <a:lnTo>
                          <a:pt x="21052" y="13830"/>
                        </a:lnTo>
                        <a:lnTo>
                          <a:pt x="20821" y="14481"/>
                        </a:lnTo>
                        <a:lnTo>
                          <a:pt x="20545" y="15125"/>
                        </a:lnTo>
                        <a:lnTo>
                          <a:pt x="20235" y="15737"/>
                        </a:lnTo>
                        <a:lnTo>
                          <a:pt x="19895" y="16333"/>
                        </a:lnTo>
                        <a:lnTo>
                          <a:pt x="19521" y="16906"/>
                        </a:lnTo>
                        <a:lnTo>
                          <a:pt x="19109" y="17456"/>
                        </a:lnTo>
                        <a:lnTo>
                          <a:pt x="18670" y="17974"/>
                        </a:lnTo>
                        <a:lnTo>
                          <a:pt x="18205" y="18460"/>
                        </a:lnTo>
                        <a:lnTo>
                          <a:pt x="17706" y="18924"/>
                        </a:lnTo>
                        <a:lnTo>
                          <a:pt x="17181" y="19363"/>
                        </a:lnTo>
                        <a:lnTo>
                          <a:pt x="16629" y="19756"/>
                        </a:lnTo>
                        <a:lnTo>
                          <a:pt x="16058" y="20124"/>
                        </a:lnTo>
                        <a:lnTo>
                          <a:pt x="15465" y="20454"/>
                        </a:lnTo>
                        <a:lnTo>
                          <a:pt x="14852" y="20752"/>
                        </a:lnTo>
                        <a:lnTo>
                          <a:pt x="14217" y="20996"/>
                        </a:lnTo>
                        <a:lnTo>
                          <a:pt x="13563" y="21208"/>
                        </a:lnTo>
                        <a:lnTo>
                          <a:pt x="12894" y="21380"/>
                        </a:lnTo>
                        <a:lnTo>
                          <a:pt x="12210" y="21490"/>
                        </a:lnTo>
                        <a:lnTo>
                          <a:pt x="11514" y="21569"/>
                        </a:lnTo>
                        <a:lnTo>
                          <a:pt x="10800" y="21600"/>
                        </a:lnTo>
                        <a:lnTo>
                          <a:pt x="10093" y="21569"/>
                        </a:lnTo>
                        <a:lnTo>
                          <a:pt x="9390" y="21490"/>
                        </a:lnTo>
                        <a:lnTo>
                          <a:pt x="8710" y="21380"/>
                        </a:lnTo>
                        <a:lnTo>
                          <a:pt x="8040" y="21208"/>
                        </a:lnTo>
                        <a:lnTo>
                          <a:pt x="7390" y="20996"/>
                        </a:lnTo>
                        <a:lnTo>
                          <a:pt x="6755" y="20752"/>
                        </a:lnTo>
                        <a:lnTo>
                          <a:pt x="6139" y="20454"/>
                        </a:lnTo>
                        <a:lnTo>
                          <a:pt x="5542" y="20124"/>
                        </a:lnTo>
                        <a:lnTo>
                          <a:pt x="4971" y="19756"/>
                        </a:lnTo>
                        <a:lnTo>
                          <a:pt x="4419" y="19363"/>
                        </a:lnTo>
                        <a:lnTo>
                          <a:pt x="3901" y="18924"/>
                        </a:lnTo>
                        <a:lnTo>
                          <a:pt x="3402" y="18460"/>
                        </a:lnTo>
                        <a:lnTo>
                          <a:pt x="2930" y="17974"/>
                        </a:lnTo>
                        <a:lnTo>
                          <a:pt x="2491" y="17456"/>
                        </a:lnTo>
                        <a:lnTo>
                          <a:pt x="2087" y="16906"/>
                        </a:lnTo>
                        <a:lnTo>
                          <a:pt x="1705" y="16333"/>
                        </a:lnTo>
                        <a:lnTo>
                          <a:pt x="1365" y="15737"/>
                        </a:lnTo>
                        <a:lnTo>
                          <a:pt x="1055" y="15125"/>
                        </a:lnTo>
                        <a:lnTo>
                          <a:pt x="786" y="14481"/>
                        </a:lnTo>
                        <a:lnTo>
                          <a:pt x="552" y="13830"/>
                        </a:lnTo>
                        <a:lnTo>
                          <a:pt x="355" y="13162"/>
                        </a:lnTo>
                        <a:lnTo>
                          <a:pt x="204" y="12480"/>
                        </a:lnTo>
                        <a:lnTo>
                          <a:pt x="91" y="11781"/>
                        </a:lnTo>
                        <a:lnTo>
                          <a:pt x="26" y="11083"/>
                        </a:lnTo>
                        <a:lnTo>
                          <a:pt x="0" y="10360"/>
                        </a:lnTo>
                        <a:lnTo>
                          <a:pt x="19" y="9678"/>
                        </a:lnTo>
                        <a:lnTo>
                          <a:pt x="87" y="9010"/>
                        </a:lnTo>
                        <a:lnTo>
                          <a:pt x="189" y="8359"/>
                        </a:lnTo>
                        <a:lnTo>
                          <a:pt x="329" y="7731"/>
                        </a:lnTo>
                        <a:lnTo>
                          <a:pt x="510" y="7103"/>
                        </a:lnTo>
                        <a:lnTo>
                          <a:pt x="730" y="6507"/>
                        </a:lnTo>
                        <a:lnTo>
                          <a:pt x="975" y="5934"/>
                        </a:lnTo>
                        <a:lnTo>
                          <a:pt x="1266" y="5376"/>
                        </a:lnTo>
                        <a:lnTo>
                          <a:pt x="1588" y="4843"/>
                        </a:lnTo>
                        <a:lnTo>
                          <a:pt x="1935" y="4325"/>
                        </a:lnTo>
                        <a:lnTo>
                          <a:pt x="2313" y="3830"/>
                        </a:lnTo>
                        <a:lnTo>
                          <a:pt x="2729" y="3367"/>
                        </a:lnTo>
                        <a:lnTo>
                          <a:pt x="3160" y="2935"/>
                        </a:lnTo>
                        <a:lnTo>
                          <a:pt x="3625" y="2519"/>
                        </a:lnTo>
                        <a:lnTo>
                          <a:pt x="4117" y="2143"/>
                        </a:lnTo>
                        <a:lnTo>
                          <a:pt x="4631" y="1790"/>
                        </a:lnTo>
                        <a:lnTo>
                          <a:pt x="5168" y="1460"/>
                        </a:lnTo>
                        <a:lnTo>
                          <a:pt x="5723" y="1162"/>
                        </a:lnTo>
                        <a:lnTo>
                          <a:pt x="6302" y="903"/>
                        </a:lnTo>
                        <a:lnTo>
                          <a:pt x="6899" y="667"/>
                        </a:lnTo>
                        <a:lnTo>
                          <a:pt x="7507" y="463"/>
                        </a:lnTo>
                        <a:lnTo>
                          <a:pt x="8146" y="298"/>
                        </a:lnTo>
                        <a:lnTo>
                          <a:pt x="8789" y="165"/>
                        </a:lnTo>
                        <a:lnTo>
                          <a:pt x="9450" y="71"/>
                        </a:lnTo>
                        <a:lnTo>
                          <a:pt x="10120" y="16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72" name="Freeform 27"/>
                  <p:cNvSpPr/>
                  <p:nvPr/>
                </p:nvSpPr>
                <p:spPr>
                  <a:xfrm>
                    <a:off x="121205" y="91111"/>
                    <a:ext cx="1335191" cy="5458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662" y="44"/>
                        </a:lnTo>
                        <a:lnTo>
                          <a:pt x="12488" y="131"/>
                        </a:lnTo>
                        <a:lnTo>
                          <a:pt x="13297" y="306"/>
                        </a:lnTo>
                        <a:lnTo>
                          <a:pt x="14065" y="535"/>
                        </a:lnTo>
                        <a:lnTo>
                          <a:pt x="14793" y="819"/>
                        </a:lnTo>
                        <a:lnTo>
                          <a:pt x="15494" y="1158"/>
                        </a:lnTo>
                        <a:lnTo>
                          <a:pt x="16164" y="1541"/>
                        </a:lnTo>
                        <a:lnTo>
                          <a:pt x="16790" y="1978"/>
                        </a:lnTo>
                        <a:lnTo>
                          <a:pt x="17388" y="2447"/>
                        </a:lnTo>
                        <a:lnTo>
                          <a:pt x="17951" y="2939"/>
                        </a:lnTo>
                        <a:lnTo>
                          <a:pt x="18473" y="3474"/>
                        </a:lnTo>
                        <a:lnTo>
                          <a:pt x="18960" y="4042"/>
                        </a:lnTo>
                        <a:lnTo>
                          <a:pt x="19402" y="4632"/>
                        </a:lnTo>
                        <a:lnTo>
                          <a:pt x="19813" y="5244"/>
                        </a:lnTo>
                        <a:lnTo>
                          <a:pt x="20175" y="5845"/>
                        </a:lnTo>
                        <a:lnTo>
                          <a:pt x="20510" y="6479"/>
                        </a:lnTo>
                        <a:lnTo>
                          <a:pt x="20787" y="7124"/>
                        </a:lnTo>
                        <a:lnTo>
                          <a:pt x="21037" y="7746"/>
                        </a:lnTo>
                        <a:lnTo>
                          <a:pt x="21238" y="8391"/>
                        </a:lnTo>
                        <a:lnTo>
                          <a:pt x="21395" y="9014"/>
                        </a:lnTo>
                        <a:lnTo>
                          <a:pt x="21511" y="9647"/>
                        </a:lnTo>
                        <a:lnTo>
                          <a:pt x="21578" y="10237"/>
                        </a:lnTo>
                        <a:lnTo>
                          <a:pt x="21600" y="10816"/>
                        </a:lnTo>
                        <a:lnTo>
                          <a:pt x="21578" y="11406"/>
                        </a:lnTo>
                        <a:lnTo>
                          <a:pt x="21511" y="12018"/>
                        </a:lnTo>
                        <a:lnTo>
                          <a:pt x="21395" y="12619"/>
                        </a:lnTo>
                        <a:lnTo>
                          <a:pt x="21238" y="13253"/>
                        </a:lnTo>
                        <a:lnTo>
                          <a:pt x="21037" y="13876"/>
                        </a:lnTo>
                        <a:lnTo>
                          <a:pt x="20787" y="14520"/>
                        </a:lnTo>
                        <a:lnTo>
                          <a:pt x="20510" y="15143"/>
                        </a:lnTo>
                        <a:lnTo>
                          <a:pt x="20175" y="15777"/>
                        </a:lnTo>
                        <a:lnTo>
                          <a:pt x="19813" y="16399"/>
                        </a:lnTo>
                        <a:lnTo>
                          <a:pt x="19402" y="16989"/>
                        </a:lnTo>
                        <a:lnTo>
                          <a:pt x="18960" y="17579"/>
                        </a:lnTo>
                        <a:lnTo>
                          <a:pt x="18473" y="18126"/>
                        </a:lnTo>
                        <a:lnTo>
                          <a:pt x="17951" y="18683"/>
                        </a:lnTo>
                        <a:lnTo>
                          <a:pt x="17388" y="19175"/>
                        </a:lnTo>
                        <a:lnTo>
                          <a:pt x="16790" y="19644"/>
                        </a:lnTo>
                        <a:lnTo>
                          <a:pt x="16164" y="20059"/>
                        </a:lnTo>
                        <a:lnTo>
                          <a:pt x="15494" y="20442"/>
                        </a:lnTo>
                        <a:lnTo>
                          <a:pt x="14793" y="20781"/>
                        </a:lnTo>
                        <a:lnTo>
                          <a:pt x="14065" y="21076"/>
                        </a:lnTo>
                        <a:lnTo>
                          <a:pt x="13297" y="21294"/>
                        </a:lnTo>
                        <a:lnTo>
                          <a:pt x="12488" y="21469"/>
                        </a:lnTo>
                        <a:lnTo>
                          <a:pt x="11662" y="21567"/>
                        </a:lnTo>
                        <a:lnTo>
                          <a:pt x="10800" y="21600"/>
                        </a:lnTo>
                        <a:lnTo>
                          <a:pt x="9942" y="21567"/>
                        </a:lnTo>
                        <a:lnTo>
                          <a:pt x="9112" y="21469"/>
                        </a:lnTo>
                        <a:lnTo>
                          <a:pt x="8312" y="21294"/>
                        </a:lnTo>
                        <a:lnTo>
                          <a:pt x="7548" y="21076"/>
                        </a:lnTo>
                        <a:lnTo>
                          <a:pt x="6811" y="20781"/>
                        </a:lnTo>
                        <a:lnTo>
                          <a:pt x="6115" y="20442"/>
                        </a:lnTo>
                        <a:lnTo>
                          <a:pt x="5440" y="20059"/>
                        </a:lnTo>
                        <a:lnTo>
                          <a:pt x="4810" y="19644"/>
                        </a:lnTo>
                        <a:lnTo>
                          <a:pt x="4216" y="19175"/>
                        </a:lnTo>
                        <a:lnTo>
                          <a:pt x="3658" y="18683"/>
                        </a:lnTo>
                        <a:lnTo>
                          <a:pt x="3131" y="18126"/>
                        </a:lnTo>
                        <a:lnTo>
                          <a:pt x="2649" y="17579"/>
                        </a:lnTo>
                        <a:lnTo>
                          <a:pt x="2202" y="16989"/>
                        </a:lnTo>
                        <a:lnTo>
                          <a:pt x="1791" y="16399"/>
                        </a:lnTo>
                        <a:lnTo>
                          <a:pt x="1425" y="15777"/>
                        </a:lnTo>
                        <a:lnTo>
                          <a:pt x="1099" y="15143"/>
                        </a:lnTo>
                        <a:lnTo>
                          <a:pt x="813" y="14520"/>
                        </a:lnTo>
                        <a:lnTo>
                          <a:pt x="567" y="13876"/>
                        </a:lnTo>
                        <a:lnTo>
                          <a:pt x="362" y="13253"/>
                        </a:lnTo>
                        <a:lnTo>
                          <a:pt x="210" y="12619"/>
                        </a:lnTo>
                        <a:lnTo>
                          <a:pt x="94" y="12018"/>
                        </a:lnTo>
                        <a:lnTo>
                          <a:pt x="22" y="11406"/>
                        </a:lnTo>
                        <a:lnTo>
                          <a:pt x="0" y="10816"/>
                        </a:lnTo>
                        <a:lnTo>
                          <a:pt x="22" y="10237"/>
                        </a:lnTo>
                        <a:lnTo>
                          <a:pt x="94" y="9647"/>
                        </a:lnTo>
                        <a:lnTo>
                          <a:pt x="210" y="9014"/>
                        </a:lnTo>
                        <a:lnTo>
                          <a:pt x="362" y="8391"/>
                        </a:lnTo>
                        <a:lnTo>
                          <a:pt x="567" y="7746"/>
                        </a:lnTo>
                        <a:lnTo>
                          <a:pt x="813" y="7124"/>
                        </a:lnTo>
                        <a:lnTo>
                          <a:pt x="1099" y="6479"/>
                        </a:lnTo>
                        <a:lnTo>
                          <a:pt x="1425" y="5845"/>
                        </a:lnTo>
                        <a:lnTo>
                          <a:pt x="1791" y="5244"/>
                        </a:lnTo>
                        <a:lnTo>
                          <a:pt x="2202" y="4632"/>
                        </a:lnTo>
                        <a:lnTo>
                          <a:pt x="2649" y="4042"/>
                        </a:lnTo>
                        <a:lnTo>
                          <a:pt x="3131" y="3474"/>
                        </a:lnTo>
                        <a:lnTo>
                          <a:pt x="3658" y="2939"/>
                        </a:lnTo>
                        <a:lnTo>
                          <a:pt x="4216" y="2447"/>
                        </a:lnTo>
                        <a:lnTo>
                          <a:pt x="4810" y="1978"/>
                        </a:lnTo>
                        <a:lnTo>
                          <a:pt x="5440" y="1541"/>
                        </a:lnTo>
                        <a:lnTo>
                          <a:pt x="6115" y="1158"/>
                        </a:lnTo>
                        <a:lnTo>
                          <a:pt x="6811" y="819"/>
                        </a:lnTo>
                        <a:lnTo>
                          <a:pt x="7548" y="535"/>
                        </a:lnTo>
                        <a:lnTo>
                          <a:pt x="8312" y="306"/>
                        </a:lnTo>
                        <a:lnTo>
                          <a:pt x="9112" y="131"/>
                        </a:lnTo>
                        <a:lnTo>
                          <a:pt x="9942" y="44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E8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73" name="Freeform 28"/>
                  <p:cNvSpPr/>
                  <p:nvPr/>
                </p:nvSpPr>
                <p:spPr>
                  <a:xfrm>
                    <a:off x="515743" y="212592"/>
                    <a:ext cx="527893" cy="4254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084" y="0"/>
                        </a:moveTo>
                        <a:lnTo>
                          <a:pt x="5174" y="42"/>
                        </a:lnTo>
                        <a:lnTo>
                          <a:pt x="5468" y="266"/>
                        </a:lnTo>
                        <a:lnTo>
                          <a:pt x="5829" y="477"/>
                        </a:lnTo>
                        <a:lnTo>
                          <a:pt x="6259" y="701"/>
                        </a:lnTo>
                        <a:lnTo>
                          <a:pt x="6982" y="967"/>
                        </a:lnTo>
                        <a:lnTo>
                          <a:pt x="7750" y="1163"/>
                        </a:lnTo>
                        <a:lnTo>
                          <a:pt x="8563" y="1290"/>
                        </a:lnTo>
                        <a:lnTo>
                          <a:pt x="9410" y="1332"/>
                        </a:lnTo>
                        <a:lnTo>
                          <a:pt x="10269" y="1304"/>
                        </a:lnTo>
                        <a:lnTo>
                          <a:pt x="10856" y="1304"/>
                        </a:lnTo>
                        <a:lnTo>
                          <a:pt x="11896" y="1332"/>
                        </a:lnTo>
                        <a:lnTo>
                          <a:pt x="12879" y="1388"/>
                        </a:lnTo>
                        <a:lnTo>
                          <a:pt x="13782" y="1500"/>
                        </a:lnTo>
                        <a:lnTo>
                          <a:pt x="14641" y="1696"/>
                        </a:lnTo>
                        <a:lnTo>
                          <a:pt x="15432" y="1920"/>
                        </a:lnTo>
                        <a:lnTo>
                          <a:pt x="16155" y="2215"/>
                        </a:lnTo>
                        <a:lnTo>
                          <a:pt x="16821" y="2551"/>
                        </a:lnTo>
                        <a:lnTo>
                          <a:pt x="17409" y="2986"/>
                        </a:lnTo>
                        <a:lnTo>
                          <a:pt x="17940" y="3448"/>
                        </a:lnTo>
                        <a:lnTo>
                          <a:pt x="18392" y="4009"/>
                        </a:lnTo>
                        <a:lnTo>
                          <a:pt x="18776" y="4640"/>
                        </a:lnTo>
                        <a:lnTo>
                          <a:pt x="19092" y="5354"/>
                        </a:lnTo>
                        <a:lnTo>
                          <a:pt x="19567" y="5551"/>
                        </a:lnTo>
                        <a:lnTo>
                          <a:pt x="19973" y="5845"/>
                        </a:lnTo>
                        <a:lnTo>
                          <a:pt x="20323" y="6153"/>
                        </a:lnTo>
                        <a:lnTo>
                          <a:pt x="20606" y="6518"/>
                        </a:lnTo>
                        <a:lnTo>
                          <a:pt x="20753" y="6910"/>
                        </a:lnTo>
                        <a:lnTo>
                          <a:pt x="20990" y="7863"/>
                        </a:lnTo>
                        <a:lnTo>
                          <a:pt x="21035" y="8298"/>
                        </a:lnTo>
                        <a:lnTo>
                          <a:pt x="20956" y="8718"/>
                        </a:lnTo>
                        <a:lnTo>
                          <a:pt x="20753" y="9083"/>
                        </a:lnTo>
                        <a:lnTo>
                          <a:pt x="20459" y="9391"/>
                        </a:lnTo>
                        <a:lnTo>
                          <a:pt x="20075" y="9644"/>
                        </a:lnTo>
                        <a:lnTo>
                          <a:pt x="19600" y="9812"/>
                        </a:lnTo>
                        <a:lnTo>
                          <a:pt x="19487" y="10485"/>
                        </a:lnTo>
                        <a:lnTo>
                          <a:pt x="19307" y="11143"/>
                        </a:lnTo>
                        <a:lnTo>
                          <a:pt x="19069" y="11774"/>
                        </a:lnTo>
                        <a:lnTo>
                          <a:pt x="18764" y="12363"/>
                        </a:lnTo>
                        <a:lnTo>
                          <a:pt x="18392" y="12952"/>
                        </a:lnTo>
                        <a:lnTo>
                          <a:pt x="17940" y="13484"/>
                        </a:lnTo>
                        <a:lnTo>
                          <a:pt x="17409" y="13975"/>
                        </a:lnTo>
                        <a:lnTo>
                          <a:pt x="16799" y="14437"/>
                        </a:lnTo>
                        <a:lnTo>
                          <a:pt x="16110" y="14830"/>
                        </a:lnTo>
                        <a:lnTo>
                          <a:pt x="15353" y="15194"/>
                        </a:lnTo>
                        <a:lnTo>
                          <a:pt x="15488" y="16792"/>
                        </a:lnTo>
                        <a:lnTo>
                          <a:pt x="15567" y="17115"/>
                        </a:lnTo>
                        <a:lnTo>
                          <a:pt x="15726" y="17381"/>
                        </a:lnTo>
                        <a:lnTo>
                          <a:pt x="15951" y="17619"/>
                        </a:lnTo>
                        <a:lnTo>
                          <a:pt x="16245" y="17815"/>
                        </a:lnTo>
                        <a:lnTo>
                          <a:pt x="21600" y="20310"/>
                        </a:lnTo>
                        <a:lnTo>
                          <a:pt x="19996" y="20675"/>
                        </a:lnTo>
                        <a:lnTo>
                          <a:pt x="18290" y="20983"/>
                        </a:lnTo>
                        <a:lnTo>
                          <a:pt x="16539" y="21250"/>
                        </a:lnTo>
                        <a:lnTo>
                          <a:pt x="14720" y="21446"/>
                        </a:lnTo>
                        <a:lnTo>
                          <a:pt x="12822" y="21572"/>
                        </a:lnTo>
                        <a:lnTo>
                          <a:pt x="10856" y="21600"/>
                        </a:lnTo>
                        <a:lnTo>
                          <a:pt x="8879" y="21572"/>
                        </a:lnTo>
                        <a:lnTo>
                          <a:pt x="6982" y="21446"/>
                        </a:lnTo>
                        <a:lnTo>
                          <a:pt x="5118" y="21250"/>
                        </a:lnTo>
                        <a:lnTo>
                          <a:pt x="3355" y="20983"/>
                        </a:lnTo>
                        <a:lnTo>
                          <a:pt x="1649" y="20647"/>
                        </a:lnTo>
                        <a:lnTo>
                          <a:pt x="0" y="20254"/>
                        </a:lnTo>
                        <a:lnTo>
                          <a:pt x="5468" y="17801"/>
                        </a:lnTo>
                        <a:lnTo>
                          <a:pt x="5784" y="17619"/>
                        </a:lnTo>
                        <a:lnTo>
                          <a:pt x="5999" y="17381"/>
                        </a:lnTo>
                        <a:lnTo>
                          <a:pt x="6179" y="17087"/>
                        </a:lnTo>
                        <a:lnTo>
                          <a:pt x="6259" y="16792"/>
                        </a:lnTo>
                        <a:lnTo>
                          <a:pt x="6394" y="15194"/>
                        </a:lnTo>
                        <a:lnTo>
                          <a:pt x="5626" y="14830"/>
                        </a:lnTo>
                        <a:lnTo>
                          <a:pt x="4948" y="14437"/>
                        </a:lnTo>
                        <a:lnTo>
                          <a:pt x="4338" y="13975"/>
                        </a:lnTo>
                        <a:lnTo>
                          <a:pt x="3807" y="13484"/>
                        </a:lnTo>
                        <a:lnTo>
                          <a:pt x="3355" y="12952"/>
                        </a:lnTo>
                        <a:lnTo>
                          <a:pt x="2982" y="12363"/>
                        </a:lnTo>
                        <a:lnTo>
                          <a:pt x="2689" y="11774"/>
                        </a:lnTo>
                        <a:lnTo>
                          <a:pt x="2429" y="11143"/>
                        </a:lnTo>
                        <a:lnTo>
                          <a:pt x="2259" y="10485"/>
                        </a:lnTo>
                        <a:lnTo>
                          <a:pt x="2135" y="9812"/>
                        </a:lnTo>
                        <a:lnTo>
                          <a:pt x="1672" y="9644"/>
                        </a:lnTo>
                        <a:lnTo>
                          <a:pt x="1277" y="9391"/>
                        </a:lnTo>
                        <a:lnTo>
                          <a:pt x="983" y="9083"/>
                        </a:lnTo>
                        <a:lnTo>
                          <a:pt x="791" y="8718"/>
                        </a:lnTo>
                        <a:lnTo>
                          <a:pt x="712" y="8298"/>
                        </a:lnTo>
                        <a:lnTo>
                          <a:pt x="746" y="7891"/>
                        </a:lnTo>
                        <a:lnTo>
                          <a:pt x="983" y="6938"/>
                        </a:lnTo>
                        <a:lnTo>
                          <a:pt x="1141" y="6518"/>
                        </a:lnTo>
                        <a:lnTo>
                          <a:pt x="1412" y="6153"/>
                        </a:lnTo>
                        <a:lnTo>
                          <a:pt x="1762" y="5845"/>
                        </a:lnTo>
                        <a:lnTo>
                          <a:pt x="2180" y="5565"/>
                        </a:lnTo>
                        <a:lnTo>
                          <a:pt x="2655" y="5354"/>
                        </a:lnTo>
                        <a:lnTo>
                          <a:pt x="2982" y="4527"/>
                        </a:lnTo>
                        <a:lnTo>
                          <a:pt x="3412" y="3771"/>
                        </a:lnTo>
                        <a:lnTo>
                          <a:pt x="3909" y="3070"/>
                        </a:lnTo>
                        <a:lnTo>
                          <a:pt x="4180" y="2719"/>
                        </a:lnTo>
                        <a:lnTo>
                          <a:pt x="4417" y="2453"/>
                        </a:lnTo>
                        <a:lnTo>
                          <a:pt x="4587" y="2257"/>
                        </a:lnTo>
                        <a:lnTo>
                          <a:pt x="4722" y="2089"/>
                        </a:lnTo>
                        <a:lnTo>
                          <a:pt x="4824" y="1920"/>
                        </a:lnTo>
                        <a:lnTo>
                          <a:pt x="4880" y="1752"/>
                        </a:lnTo>
                        <a:lnTo>
                          <a:pt x="4903" y="1528"/>
                        </a:lnTo>
                        <a:lnTo>
                          <a:pt x="4880" y="1262"/>
                        </a:lnTo>
                        <a:lnTo>
                          <a:pt x="4869" y="925"/>
                        </a:lnTo>
                        <a:lnTo>
                          <a:pt x="4801" y="505"/>
                        </a:lnTo>
                        <a:lnTo>
                          <a:pt x="4801" y="140"/>
                        </a:lnTo>
                        <a:lnTo>
                          <a:pt x="4846" y="70"/>
                        </a:lnTo>
                        <a:lnTo>
                          <a:pt x="4948" y="14"/>
                        </a:lnTo>
                        <a:lnTo>
                          <a:pt x="5084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  <p:grpSp>
            <p:nvGrpSpPr>
              <p:cNvPr id="692" name="Group 318"/>
              <p:cNvGrpSpPr/>
              <p:nvPr/>
            </p:nvGrpSpPr>
            <p:grpSpPr>
              <a:xfrm>
                <a:off x="0" y="0"/>
                <a:ext cx="1577601" cy="998420"/>
                <a:chOff x="0" y="0"/>
                <a:chExt cx="1577600" cy="998419"/>
              </a:xfrm>
            </p:grpSpPr>
            <p:grpSp>
              <p:nvGrpSpPr>
                <p:cNvPr id="687" name="Group 319"/>
                <p:cNvGrpSpPr/>
                <p:nvPr/>
              </p:nvGrpSpPr>
              <p:grpSpPr>
                <a:xfrm>
                  <a:off x="0" y="360366"/>
                  <a:ext cx="1577601" cy="638054"/>
                  <a:chOff x="0" y="0"/>
                  <a:chExt cx="1577600" cy="638053"/>
                </a:xfrm>
              </p:grpSpPr>
              <p:sp>
                <p:nvSpPr>
                  <p:cNvPr id="676" name="Freeform 15"/>
                  <p:cNvSpPr/>
                  <p:nvPr/>
                </p:nvSpPr>
                <p:spPr>
                  <a:xfrm>
                    <a:off x="0" y="-1"/>
                    <a:ext cx="1577601" cy="6380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6" y="851"/>
                        </a:lnTo>
                        <a:lnTo>
                          <a:pt x="91" y="1692"/>
                        </a:lnTo>
                        <a:lnTo>
                          <a:pt x="204" y="2524"/>
                        </a:lnTo>
                        <a:lnTo>
                          <a:pt x="355" y="3337"/>
                        </a:lnTo>
                        <a:lnTo>
                          <a:pt x="552" y="4131"/>
                        </a:lnTo>
                        <a:lnTo>
                          <a:pt x="786" y="4907"/>
                        </a:lnTo>
                        <a:lnTo>
                          <a:pt x="1055" y="5655"/>
                        </a:lnTo>
                        <a:lnTo>
                          <a:pt x="1365" y="6402"/>
                        </a:lnTo>
                        <a:lnTo>
                          <a:pt x="1705" y="7103"/>
                        </a:lnTo>
                        <a:lnTo>
                          <a:pt x="2087" y="7786"/>
                        </a:lnTo>
                        <a:lnTo>
                          <a:pt x="2491" y="8431"/>
                        </a:lnTo>
                        <a:lnTo>
                          <a:pt x="2930" y="9066"/>
                        </a:lnTo>
                        <a:lnTo>
                          <a:pt x="3402" y="9646"/>
                        </a:lnTo>
                        <a:lnTo>
                          <a:pt x="3901" y="10197"/>
                        </a:lnTo>
                        <a:lnTo>
                          <a:pt x="4419" y="10721"/>
                        </a:lnTo>
                        <a:lnTo>
                          <a:pt x="4971" y="11188"/>
                        </a:lnTo>
                        <a:lnTo>
                          <a:pt x="5542" y="11627"/>
                        </a:lnTo>
                        <a:lnTo>
                          <a:pt x="6139" y="12020"/>
                        </a:lnTo>
                        <a:lnTo>
                          <a:pt x="6755" y="12356"/>
                        </a:lnTo>
                        <a:lnTo>
                          <a:pt x="7390" y="12665"/>
                        </a:lnTo>
                        <a:lnTo>
                          <a:pt x="8040" y="12917"/>
                        </a:lnTo>
                        <a:lnTo>
                          <a:pt x="8710" y="13104"/>
                        </a:lnTo>
                        <a:lnTo>
                          <a:pt x="9390" y="13253"/>
                        </a:lnTo>
                        <a:lnTo>
                          <a:pt x="10093" y="13338"/>
                        </a:lnTo>
                        <a:lnTo>
                          <a:pt x="10800" y="13366"/>
                        </a:lnTo>
                        <a:lnTo>
                          <a:pt x="11514" y="13338"/>
                        </a:lnTo>
                        <a:lnTo>
                          <a:pt x="12210" y="13253"/>
                        </a:lnTo>
                        <a:lnTo>
                          <a:pt x="12894" y="13104"/>
                        </a:lnTo>
                        <a:lnTo>
                          <a:pt x="13563" y="12917"/>
                        </a:lnTo>
                        <a:lnTo>
                          <a:pt x="14217" y="12665"/>
                        </a:lnTo>
                        <a:lnTo>
                          <a:pt x="14852" y="12356"/>
                        </a:lnTo>
                        <a:lnTo>
                          <a:pt x="15465" y="12020"/>
                        </a:lnTo>
                        <a:lnTo>
                          <a:pt x="16058" y="11627"/>
                        </a:lnTo>
                        <a:lnTo>
                          <a:pt x="16629" y="11188"/>
                        </a:lnTo>
                        <a:lnTo>
                          <a:pt x="17181" y="10721"/>
                        </a:lnTo>
                        <a:lnTo>
                          <a:pt x="17706" y="10197"/>
                        </a:lnTo>
                        <a:lnTo>
                          <a:pt x="18205" y="9646"/>
                        </a:lnTo>
                        <a:lnTo>
                          <a:pt x="18670" y="9066"/>
                        </a:lnTo>
                        <a:lnTo>
                          <a:pt x="19109" y="8431"/>
                        </a:lnTo>
                        <a:lnTo>
                          <a:pt x="19521" y="7786"/>
                        </a:lnTo>
                        <a:lnTo>
                          <a:pt x="19895" y="7103"/>
                        </a:lnTo>
                        <a:lnTo>
                          <a:pt x="20235" y="6402"/>
                        </a:lnTo>
                        <a:lnTo>
                          <a:pt x="20545" y="5655"/>
                        </a:lnTo>
                        <a:lnTo>
                          <a:pt x="20821" y="4907"/>
                        </a:lnTo>
                        <a:lnTo>
                          <a:pt x="21052" y="4131"/>
                        </a:lnTo>
                        <a:lnTo>
                          <a:pt x="21248" y="3337"/>
                        </a:lnTo>
                        <a:lnTo>
                          <a:pt x="21403" y="2524"/>
                        </a:lnTo>
                        <a:lnTo>
                          <a:pt x="21517" y="1692"/>
                        </a:lnTo>
                        <a:lnTo>
                          <a:pt x="21581" y="851"/>
                        </a:lnTo>
                        <a:lnTo>
                          <a:pt x="21600" y="0"/>
                        </a:lnTo>
                        <a:lnTo>
                          <a:pt x="21600" y="8692"/>
                        </a:lnTo>
                        <a:lnTo>
                          <a:pt x="21581" y="9534"/>
                        </a:lnTo>
                        <a:lnTo>
                          <a:pt x="21517" y="10365"/>
                        </a:lnTo>
                        <a:lnTo>
                          <a:pt x="21403" y="11188"/>
                        </a:lnTo>
                        <a:lnTo>
                          <a:pt x="21248" y="11992"/>
                        </a:lnTo>
                        <a:lnTo>
                          <a:pt x="21052" y="12767"/>
                        </a:lnTo>
                        <a:lnTo>
                          <a:pt x="20821" y="13534"/>
                        </a:lnTo>
                        <a:lnTo>
                          <a:pt x="20545" y="14263"/>
                        </a:lnTo>
                        <a:lnTo>
                          <a:pt x="20235" y="14973"/>
                        </a:lnTo>
                        <a:lnTo>
                          <a:pt x="19895" y="15656"/>
                        </a:lnTo>
                        <a:lnTo>
                          <a:pt x="19521" y="16310"/>
                        </a:lnTo>
                        <a:lnTo>
                          <a:pt x="19109" y="16936"/>
                        </a:lnTo>
                        <a:lnTo>
                          <a:pt x="18670" y="17544"/>
                        </a:lnTo>
                        <a:lnTo>
                          <a:pt x="18205" y="18095"/>
                        </a:lnTo>
                        <a:lnTo>
                          <a:pt x="17706" y="18609"/>
                        </a:lnTo>
                        <a:lnTo>
                          <a:pt x="17181" y="19114"/>
                        </a:lnTo>
                        <a:lnTo>
                          <a:pt x="16629" y="19553"/>
                        </a:lnTo>
                        <a:lnTo>
                          <a:pt x="16058" y="19974"/>
                        </a:lnTo>
                        <a:lnTo>
                          <a:pt x="15465" y="20329"/>
                        </a:lnTo>
                        <a:lnTo>
                          <a:pt x="14852" y="20656"/>
                        </a:lnTo>
                        <a:lnTo>
                          <a:pt x="14217" y="20936"/>
                        </a:lnTo>
                        <a:lnTo>
                          <a:pt x="13563" y="21179"/>
                        </a:lnTo>
                        <a:lnTo>
                          <a:pt x="12894" y="21357"/>
                        </a:lnTo>
                        <a:lnTo>
                          <a:pt x="12210" y="21488"/>
                        </a:lnTo>
                        <a:lnTo>
                          <a:pt x="11514" y="21572"/>
                        </a:lnTo>
                        <a:lnTo>
                          <a:pt x="10800" y="21600"/>
                        </a:lnTo>
                        <a:lnTo>
                          <a:pt x="10093" y="21572"/>
                        </a:lnTo>
                        <a:lnTo>
                          <a:pt x="9390" y="21488"/>
                        </a:lnTo>
                        <a:lnTo>
                          <a:pt x="8710" y="21357"/>
                        </a:lnTo>
                        <a:lnTo>
                          <a:pt x="8040" y="21179"/>
                        </a:lnTo>
                        <a:lnTo>
                          <a:pt x="7390" y="20936"/>
                        </a:lnTo>
                        <a:lnTo>
                          <a:pt x="6755" y="20656"/>
                        </a:lnTo>
                        <a:lnTo>
                          <a:pt x="6139" y="20329"/>
                        </a:lnTo>
                        <a:lnTo>
                          <a:pt x="5542" y="19974"/>
                        </a:lnTo>
                        <a:lnTo>
                          <a:pt x="4971" y="19553"/>
                        </a:lnTo>
                        <a:lnTo>
                          <a:pt x="4419" y="19114"/>
                        </a:lnTo>
                        <a:lnTo>
                          <a:pt x="3901" y="18609"/>
                        </a:lnTo>
                        <a:lnTo>
                          <a:pt x="3402" y="18095"/>
                        </a:lnTo>
                        <a:lnTo>
                          <a:pt x="2930" y="17544"/>
                        </a:lnTo>
                        <a:lnTo>
                          <a:pt x="2491" y="16936"/>
                        </a:lnTo>
                        <a:lnTo>
                          <a:pt x="2087" y="16310"/>
                        </a:lnTo>
                        <a:lnTo>
                          <a:pt x="1705" y="15656"/>
                        </a:lnTo>
                        <a:lnTo>
                          <a:pt x="1365" y="14973"/>
                        </a:lnTo>
                        <a:lnTo>
                          <a:pt x="1055" y="14263"/>
                        </a:lnTo>
                        <a:lnTo>
                          <a:pt x="786" y="13534"/>
                        </a:lnTo>
                        <a:lnTo>
                          <a:pt x="552" y="12767"/>
                        </a:lnTo>
                        <a:lnTo>
                          <a:pt x="355" y="11992"/>
                        </a:lnTo>
                        <a:lnTo>
                          <a:pt x="204" y="11188"/>
                        </a:lnTo>
                        <a:lnTo>
                          <a:pt x="91" y="10365"/>
                        </a:lnTo>
                        <a:lnTo>
                          <a:pt x="26" y="9534"/>
                        </a:lnTo>
                        <a:lnTo>
                          <a:pt x="0" y="86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3175" cap="flat">
                    <a:solidFill>
                      <a:srgbClr val="F6C3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77" name="Freeform 16"/>
                  <p:cNvSpPr/>
                  <p:nvPr/>
                </p:nvSpPr>
                <p:spPr>
                  <a:xfrm>
                    <a:off x="91110" y="182498"/>
                    <a:ext cx="60742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6578" y="1192"/>
                        </a:lnTo>
                        <a:lnTo>
                          <a:pt x="13745" y="2345"/>
                        </a:lnTo>
                        <a:lnTo>
                          <a:pt x="21600" y="3477"/>
                        </a:lnTo>
                        <a:lnTo>
                          <a:pt x="21600" y="21600"/>
                        </a:lnTo>
                        <a:lnTo>
                          <a:pt x="13745" y="20527"/>
                        </a:lnTo>
                        <a:lnTo>
                          <a:pt x="6578" y="19394"/>
                        </a:lnTo>
                        <a:lnTo>
                          <a:pt x="0" y="182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78" name="Freeform 17"/>
                  <p:cNvSpPr/>
                  <p:nvPr/>
                </p:nvSpPr>
                <p:spPr>
                  <a:xfrm>
                    <a:off x="1426301" y="182498"/>
                    <a:ext cx="60466" cy="30011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8262"/>
                        </a:lnTo>
                        <a:lnTo>
                          <a:pt x="14893" y="19394"/>
                        </a:lnTo>
                        <a:lnTo>
                          <a:pt x="7693" y="20527"/>
                        </a:lnTo>
                        <a:lnTo>
                          <a:pt x="0" y="21600"/>
                        </a:lnTo>
                        <a:lnTo>
                          <a:pt x="0" y="3477"/>
                        </a:lnTo>
                        <a:lnTo>
                          <a:pt x="7693" y="2345"/>
                        </a:lnTo>
                        <a:lnTo>
                          <a:pt x="14893" y="1192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79" name="Freeform 18"/>
                  <p:cNvSpPr/>
                  <p:nvPr/>
                </p:nvSpPr>
                <p:spPr>
                  <a:xfrm>
                    <a:off x="212592" y="268363"/>
                    <a:ext cx="60466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455" y="1137"/>
                        </a:lnTo>
                        <a:lnTo>
                          <a:pt x="21600" y="2274"/>
                        </a:lnTo>
                        <a:lnTo>
                          <a:pt x="21600" y="21600"/>
                        </a:lnTo>
                        <a:lnTo>
                          <a:pt x="10455" y="20570"/>
                        </a:lnTo>
                        <a:lnTo>
                          <a:pt x="0" y="194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80" name="Freeform 19"/>
                  <p:cNvSpPr/>
                  <p:nvPr/>
                </p:nvSpPr>
                <p:spPr>
                  <a:xfrm>
                    <a:off x="1304820" y="268363"/>
                    <a:ext cx="60741" cy="278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19412"/>
                        </a:lnTo>
                        <a:lnTo>
                          <a:pt x="10996" y="20570"/>
                        </a:lnTo>
                        <a:lnTo>
                          <a:pt x="0" y="21600"/>
                        </a:lnTo>
                        <a:lnTo>
                          <a:pt x="0" y="2274"/>
                        </a:lnTo>
                        <a:lnTo>
                          <a:pt x="10996" y="11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81" name="Freeform 20"/>
                  <p:cNvSpPr/>
                  <p:nvPr/>
                </p:nvSpPr>
                <p:spPr>
                  <a:xfrm>
                    <a:off x="333797" y="321925"/>
                    <a:ext cx="60466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829"/>
                        </a:lnTo>
                        <a:lnTo>
                          <a:pt x="21600" y="1591"/>
                        </a:lnTo>
                        <a:lnTo>
                          <a:pt x="21600" y="21600"/>
                        </a:lnTo>
                        <a:lnTo>
                          <a:pt x="10652" y="20861"/>
                        </a:lnTo>
                        <a:lnTo>
                          <a:pt x="0" y="2009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82" name="Freeform 21"/>
                  <p:cNvSpPr/>
                  <p:nvPr/>
                </p:nvSpPr>
                <p:spPr>
                  <a:xfrm>
                    <a:off x="1183614" y="321925"/>
                    <a:ext cx="60190" cy="26615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099"/>
                        </a:lnTo>
                        <a:lnTo>
                          <a:pt x="10998" y="20861"/>
                        </a:lnTo>
                        <a:lnTo>
                          <a:pt x="0" y="21600"/>
                        </a:lnTo>
                        <a:lnTo>
                          <a:pt x="0" y="1591"/>
                        </a:lnTo>
                        <a:lnTo>
                          <a:pt x="10998" y="82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83" name="Freeform 22"/>
                  <p:cNvSpPr/>
                  <p:nvPr/>
                </p:nvSpPr>
                <p:spPr>
                  <a:xfrm>
                    <a:off x="485649" y="364996"/>
                    <a:ext cx="60466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652" y="537"/>
                        </a:lnTo>
                        <a:lnTo>
                          <a:pt x="21600" y="980"/>
                        </a:lnTo>
                        <a:lnTo>
                          <a:pt x="21600" y="21600"/>
                        </a:lnTo>
                        <a:lnTo>
                          <a:pt x="10652" y="21203"/>
                        </a:lnTo>
                        <a:lnTo>
                          <a:pt x="0" y="20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84" name="Freeform 23"/>
                  <p:cNvSpPr/>
                  <p:nvPr/>
                </p:nvSpPr>
                <p:spPr>
                  <a:xfrm>
                    <a:off x="1031763" y="364996"/>
                    <a:ext cx="60741" cy="2556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0714"/>
                        </a:lnTo>
                        <a:lnTo>
                          <a:pt x="10898" y="21203"/>
                        </a:lnTo>
                        <a:lnTo>
                          <a:pt x="0" y="21600"/>
                        </a:lnTo>
                        <a:lnTo>
                          <a:pt x="0" y="980"/>
                        </a:lnTo>
                        <a:lnTo>
                          <a:pt x="10898" y="537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85" name="Freeform 24"/>
                  <p:cNvSpPr/>
                  <p:nvPr/>
                </p:nvSpPr>
                <p:spPr>
                  <a:xfrm>
                    <a:off x="667595" y="391501"/>
                    <a:ext cx="60465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0849" y="169"/>
                        </a:lnTo>
                        <a:lnTo>
                          <a:pt x="21600" y="290"/>
                        </a:lnTo>
                        <a:lnTo>
                          <a:pt x="21600" y="21600"/>
                        </a:lnTo>
                        <a:lnTo>
                          <a:pt x="10849" y="21527"/>
                        </a:lnTo>
                        <a:lnTo>
                          <a:pt x="0" y="213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86" name="Freeform 25"/>
                  <p:cNvSpPr/>
                  <p:nvPr/>
                </p:nvSpPr>
                <p:spPr>
                  <a:xfrm>
                    <a:off x="849541" y="391501"/>
                    <a:ext cx="61018" cy="2465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21600" y="21310"/>
                        </a:lnTo>
                        <a:lnTo>
                          <a:pt x="10751" y="21527"/>
                        </a:lnTo>
                        <a:lnTo>
                          <a:pt x="0" y="21600"/>
                        </a:lnTo>
                        <a:lnTo>
                          <a:pt x="0" y="290"/>
                        </a:lnTo>
                        <a:lnTo>
                          <a:pt x="10751" y="169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A48200">
                      <a:alpha val="3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  <p:grpSp>
              <p:nvGrpSpPr>
                <p:cNvPr id="691" name="Group 320"/>
                <p:cNvGrpSpPr/>
                <p:nvPr/>
              </p:nvGrpSpPr>
              <p:grpSpPr>
                <a:xfrm>
                  <a:off x="0" y="0"/>
                  <a:ext cx="1577601" cy="759811"/>
                  <a:chOff x="0" y="0"/>
                  <a:chExt cx="1577600" cy="759810"/>
                </a:xfrm>
              </p:grpSpPr>
              <p:sp>
                <p:nvSpPr>
                  <p:cNvPr id="688" name="Freeform 26"/>
                  <p:cNvSpPr/>
                  <p:nvPr/>
                </p:nvSpPr>
                <p:spPr>
                  <a:xfrm>
                    <a:off x="0" y="-1"/>
                    <a:ext cx="1577601" cy="7598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484" y="16"/>
                        </a:lnTo>
                        <a:lnTo>
                          <a:pt x="12157" y="71"/>
                        </a:lnTo>
                        <a:lnTo>
                          <a:pt x="12815" y="165"/>
                        </a:lnTo>
                        <a:lnTo>
                          <a:pt x="13461" y="298"/>
                        </a:lnTo>
                        <a:lnTo>
                          <a:pt x="14093" y="463"/>
                        </a:lnTo>
                        <a:lnTo>
                          <a:pt x="14709" y="667"/>
                        </a:lnTo>
                        <a:lnTo>
                          <a:pt x="15298" y="903"/>
                        </a:lnTo>
                        <a:lnTo>
                          <a:pt x="15884" y="1162"/>
                        </a:lnTo>
                        <a:lnTo>
                          <a:pt x="16440" y="1460"/>
                        </a:lnTo>
                        <a:lnTo>
                          <a:pt x="16973" y="1790"/>
                        </a:lnTo>
                        <a:lnTo>
                          <a:pt x="17491" y="2143"/>
                        </a:lnTo>
                        <a:lnTo>
                          <a:pt x="17975" y="2519"/>
                        </a:lnTo>
                        <a:lnTo>
                          <a:pt x="18440" y="2935"/>
                        </a:lnTo>
                        <a:lnTo>
                          <a:pt x="18878" y="3367"/>
                        </a:lnTo>
                        <a:lnTo>
                          <a:pt x="19287" y="3830"/>
                        </a:lnTo>
                        <a:lnTo>
                          <a:pt x="19668" y="4325"/>
                        </a:lnTo>
                        <a:lnTo>
                          <a:pt x="20020" y="4843"/>
                        </a:lnTo>
                        <a:lnTo>
                          <a:pt x="20337" y="5376"/>
                        </a:lnTo>
                        <a:lnTo>
                          <a:pt x="20625" y="5934"/>
                        </a:lnTo>
                        <a:lnTo>
                          <a:pt x="20882" y="6507"/>
                        </a:lnTo>
                        <a:lnTo>
                          <a:pt x="21097" y="7103"/>
                        </a:lnTo>
                        <a:lnTo>
                          <a:pt x="21275" y="7731"/>
                        </a:lnTo>
                        <a:lnTo>
                          <a:pt x="21419" y="8359"/>
                        </a:lnTo>
                        <a:lnTo>
                          <a:pt x="21524" y="9010"/>
                        </a:lnTo>
                        <a:lnTo>
                          <a:pt x="21581" y="9678"/>
                        </a:lnTo>
                        <a:lnTo>
                          <a:pt x="21600" y="10360"/>
                        </a:lnTo>
                        <a:lnTo>
                          <a:pt x="21581" y="11083"/>
                        </a:lnTo>
                        <a:lnTo>
                          <a:pt x="21517" y="11781"/>
                        </a:lnTo>
                        <a:lnTo>
                          <a:pt x="21403" y="12480"/>
                        </a:lnTo>
                        <a:lnTo>
                          <a:pt x="21248" y="13162"/>
                        </a:lnTo>
                        <a:lnTo>
                          <a:pt x="21052" y="13830"/>
                        </a:lnTo>
                        <a:lnTo>
                          <a:pt x="20821" y="14481"/>
                        </a:lnTo>
                        <a:lnTo>
                          <a:pt x="20545" y="15125"/>
                        </a:lnTo>
                        <a:lnTo>
                          <a:pt x="20235" y="15737"/>
                        </a:lnTo>
                        <a:lnTo>
                          <a:pt x="19895" y="16333"/>
                        </a:lnTo>
                        <a:lnTo>
                          <a:pt x="19521" y="16906"/>
                        </a:lnTo>
                        <a:lnTo>
                          <a:pt x="19109" y="17456"/>
                        </a:lnTo>
                        <a:lnTo>
                          <a:pt x="18670" y="17974"/>
                        </a:lnTo>
                        <a:lnTo>
                          <a:pt x="18205" y="18460"/>
                        </a:lnTo>
                        <a:lnTo>
                          <a:pt x="17706" y="18924"/>
                        </a:lnTo>
                        <a:lnTo>
                          <a:pt x="17181" y="19363"/>
                        </a:lnTo>
                        <a:lnTo>
                          <a:pt x="16629" y="19756"/>
                        </a:lnTo>
                        <a:lnTo>
                          <a:pt x="16058" y="20124"/>
                        </a:lnTo>
                        <a:lnTo>
                          <a:pt x="15465" y="20454"/>
                        </a:lnTo>
                        <a:lnTo>
                          <a:pt x="14852" y="20752"/>
                        </a:lnTo>
                        <a:lnTo>
                          <a:pt x="14217" y="20996"/>
                        </a:lnTo>
                        <a:lnTo>
                          <a:pt x="13563" y="21208"/>
                        </a:lnTo>
                        <a:lnTo>
                          <a:pt x="12894" y="21380"/>
                        </a:lnTo>
                        <a:lnTo>
                          <a:pt x="12210" y="21490"/>
                        </a:lnTo>
                        <a:lnTo>
                          <a:pt x="11514" y="21569"/>
                        </a:lnTo>
                        <a:lnTo>
                          <a:pt x="10800" y="21600"/>
                        </a:lnTo>
                        <a:lnTo>
                          <a:pt x="10093" y="21569"/>
                        </a:lnTo>
                        <a:lnTo>
                          <a:pt x="9390" y="21490"/>
                        </a:lnTo>
                        <a:lnTo>
                          <a:pt x="8710" y="21380"/>
                        </a:lnTo>
                        <a:lnTo>
                          <a:pt x="8040" y="21208"/>
                        </a:lnTo>
                        <a:lnTo>
                          <a:pt x="7390" y="20996"/>
                        </a:lnTo>
                        <a:lnTo>
                          <a:pt x="6755" y="20752"/>
                        </a:lnTo>
                        <a:lnTo>
                          <a:pt x="6139" y="20454"/>
                        </a:lnTo>
                        <a:lnTo>
                          <a:pt x="5542" y="20124"/>
                        </a:lnTo>
                        <a:lnTo>
                          <a:pt x="4971" y="19756"/>
                        </a:lnTo>
                        <a:lnTo>
                          <a:pt x="4419" y="19363"/>
                        </a:lnTo>
                        <a:lnTo>
                          <a:pt x="3901" y="18924"/>
                        </a:lnTo>
                        <a:lnTo>
                          <a:pt x="3402" y="18460"/>
                        </a:lnTo>
                        <a:lnTo>
                          <a:pt x="2930" y="17974"/>
                        </a:lnTo>
                        <a:lnTo>
                          <a:pt x="2491" y="17456"/>
                        </a:lnTo>
                        <a:lnTo>
                          <a:pt x="2087" y="16906"/>
                        </a:lnTo>
                        <a:lnTo>
                          <a:pt x="1705" y="16333"/>
                        </a:lnTo>
                        <a:lnTo>
                          <a:pt x="1365" y="15737"/>
                        </a:lnTo>
                        <a:lnTo>
                          <a:pt x="1055" y="15125"/>
                        </a:lnTo>
                        <a:lnTo>
                          <a:pt x="786" y="14481"/>
                        </a:lnTo>
                        <a:lnTo>
                          <a:pt x="552" y="13830"/>
                        </a:lnTo>
                        <a:lnTo>
                          <a:pt x="355" y="13162"/>
                        </a:lnTo>
                        <a:lnTo>
                          <a:pt x="204" y="12480"/>
                        </a:lnTo>
                        <a:lnTo>
                          <a:pt x="91" y="11781"/>
                        </a:lnTo>
                        <a:lnTo>
                          <a:pt x="26" y="11083"/>
                        </a:lnTo>
                        <a:lnTo>
                          <a:pt x="0" y="10360"/>
                        </a:lnTo>
                        <a:lnTo>
                          <a:pt x="19" y="9678"/>
                        </a:lnTo>
                        <a:lnTo>
                          <a:pt x="87" y="9010"/>
                        </a:lnTo>
                        <a:lnTo>
                          <a:pt x="189" y="8359"/>
                        </a:lnTo>
                        <a:lnTo>
                          <a:pt x="329" y="7731"/>
                        </a:lnTo>
                        <a:lnTo>
                          <a:pt x="510" y="7103"/>
                        </a:lnTo>
                        <a:lnTo>
                          <a:pt x="730" y="6507"/>
                        </a:lnTo>
                        <a:lnTo>
                          <a:pt x="975" y="5934"/>
                        </a:lnTo>
                        <a:lnTo>
                          <a:pt x="1266" y="5376"/>
                        </a:lnTo>
                        <a:lnTo>
                          <a:pt x="1588" y="4843"/>
                        </a:lnTo>
                        <a:lnTo>
                          <a:pt x="1935" y="4325"/>
                        </a:lnTo>
                        <a:lnTo>
                          <a:pt x="2313" y="3830"/>
                        </a:lnTo>
                        <a:lnTo>
                          <a:pt x="2729" y="3367"/>
                        </a:lnTo>
                        <a:lnTo>
                          <a:pt x="3160" y="2935"/>
                        </a:lnTo>
                        <a:lnTo>
                          <a:pt x="3625" y="2519"/>
                        </a:lnTo>
                        <a:lnTo>
                          <a:pt x="4117" y="2143"/>
                        </a:lnTo>
                        <a:lnTo>
                          <a:pt x="4631" y="1790"/>
                        </a:lnTo>
                        <a:lnTo>
                          <a:pt x="5168" y="1460"/>
                        </a:lnTo>
                        <a:lnTo>
                          <a:pt x="5723" y="1162"/>
                        </a:lnTo>
                        <a:lnTo>
                          <a:pt x="6302" y="903"/>
                        </a:lnTo>
                        <a:lnTo>
                          <a:pt x="6899" y="667"/>
                        </a:lnTo>
                        <a:lnTo>
                          <a:pt x="7507" y="463"/>
                        </a:lnTo>
                        <a:lnTo>
                          <a:pt x="8146" y="298"/>
                        </a:lnTo>
                        <a:lnTo>
                          <a:pt x="8789" y="165"/>
                        </a:lnTo>
                        <a:lnTo>
                          <a:pt x="9450" y="71"/>
                        </a:lnTo>
                        <a:lnTo>
                          <a:pt x="10120" y="16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89" name="Freeform 27"/>
                  <p:cNvSpPr/>
                  <p:nvPr/>
                </p:nvSpPr>
                <p:spPr>
                  <a:xfrm>
                    <a:off x="121205" y="91111"/>
                    <a:ext cx="1335191" cy="5458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1662" y="44"/>
                        </a:lnTo>
                        <a:lnTo>
                          <a:pt x="12488" y="131"/>
                        </a:lnTo>
                        <a:lnTo>
                          <a:pt x="13297" y="306"/>
                        </a:lnTo>
                        <a:lnTo>
                          <a:pt x="14065" y="535"/>
                        </a:lnTo>
                        <a:lnTo>
                          <a:pt x="14793" y="819"/>
                        </a:lnTo>
                        <a:lnTo>
                          <a:pt x="15494" y="1158"/>
                        </a:lnTo>
                        <a:lnTo>
                          <a:pt x="16164" y="1541"/>
                        </a:lnTo>
                        <a:lnTo>
                          <a:pt x="16790" y="1978"/>
                        </a:lnTo>
                        <a:lnTo>
                          <a:pt x="17388" y="2447"/>
                        </a:lnTo>
                        <a:lnTo>
                          <a:pt x="17951" y="2939"/>
                        </a:lnTo>
                        <a:lnTo>
                          <a:pt x="18473" y="3474"/>
                        </a:lnTo>
                        <a:lnTo>
                          <a:pt x="18960" y="4042"/>
                        </a:lnTo>
                        <a:lnTo>
                          <a:pt x="19402" y="4632"/>
                        </a:lnTo>
                        <a:lnTo>
                          <a:pt x="19813" y="5244"/>
                        </a:lnTo>
                        <a:lnTo>
                          <a:pt x="20175" y="5845"/>
                        </a:lnTo>
                        <a:lnTo>
                          <a:pt x="20510" y="6479"/>
                        </a:lnTo>
                        <a:lnTo>
                          <a:pt x="20787" y="7124"/>
                        </a:lnTo>
                        <a:lnTo>
                          <a:pt x="21037" y="7746"/>
                        </a:lnTo>
                        <a:lnTo>
                          <a:pt x="21238" y="8391"/>
                        </a:lnTo>
                        <a:lnTo>
                          <a:pt x="21395" y="9014"/>
                        </a:lnTo>
                        <a:lnTo>
                          <a:pt x="21511" y="9647"/>
                        </a:lnTo>
                        <a:lnTo>
                          <a:pt x="21578" y="10237"/>
                        </a:lnTo>
                        <a:lnTo>
                          <a:pt x="21600" y="10816"/>
                        </a:lnTo>
                        <a:lnTo>
                          <a:pt x="21578" y="11406"/>
                        </a:lnTo>
                        <a:lnTo>
                          <a:pt x="21511" y="12018"/>
                        </a:lnTo>
                        <a:lnTo>
                          <a:pt x="21395" y="12619"/>
                        </a:lnTo>
                        <a:lnTo>
                          <a:pt x="21238" y="13253"/>
                        </a:lnTo>
                        <a:lnTo>
                          <a:pt x="21037" y="13876"/>
                        </a:lnTo>
                        <a:lnTo>
                          <a:pt x="20787" y="14520"/>
                        </a:lnTo>
                        <a:lnTo>
                          <a:pt x="20510" y="15143"/>
                        </a:lnTo>
                        <a:lnTo>
                          <a:pt x="20175" y="15777"/>
                        </a:lnTo>
                        <a:lnTo>
                          <a:pt x="19813" y="16399"/>
                        </a:lnTo>
                        <a:lnTo>
                          <a:pt x="19402" y="16989"/>
                        </a:lnTo>
                        <a:lnTo>
                          <a:pt x="18960" y="17579"/>
                        </a:lnTo>
                        <a:lnTo>
                          <a:pt x="18473" y="18126"/>
                        </a:lnTo>
                        <a:lnTo>
                          <a:pt x="17951" y="18683"/>
                        </a:lnTo>
                        <a:lnTo>
                          <a:pt x="17388" y="19175"/>
                        </a:lnTo>
                        <a:lnTo>
                          <a:pt x="16790" y="19644"/>
                        </a:lnTo>
                        <a:lnTo>
                          <a:pt x="16164" y="20059"/>
                        </a:lnTo>
                        <a:lnTo>
                          <a:pt x="15494" y="20442"/>
                        </a:lnTo>
                        <a:lnTo>
                          <a:pt x="14793" y="20781"/>
                        </a:lnTo>
                        <a:lnTo>
                          <a:pt x="14065" y="21076"/>
                        </a:lnTo>
                        <a:lnTo>
                          <a:pt x="13297" y="21294"/>
                        </a:lnTo>
                        <a:lnTo>
                          <a:pt x="12488" y="21469"/>
                        </a:lnTo>
                        <a:lnTo>
                          <a:pt x="11662" y="21567"/>
                        </a:lnTo>
                        <a:lnTo>
                          <a:pt x="10800" y="21600"/>
                        </a:lnTo>
                        <a:lnTo>
                          <a:pt x="9942" y="21567"/>
                        </a:lnTo>
                        <a:lnTo>
                          <a:pt x="9112" y="21469"/>
                        </a:lnTo>
                        <a:lnTo>
                          <a:pt x="8312" y="21294"/>
                        </a:lnTo>
                        <a:lnTo>
                          <a:pt x="7548" y="21076"/>
                        </a:lnTo>
                        <a:lnTo>
                          <a:pt x="6811" y="20781"/>
                        </a:lnTo>
                        <a:lnTo>
                          <a:pt x="6115" y="20442"/>
                        </a:lnTo>
                        <a:lnTo>
                          <a:pt x="5440" y="20059"/>
                        </a:lnTo>
                        <a:lnTo>
                          <a:pt x="4810" y="19644"/>
                        </a:lnTo>
                        <a:lnTo>
                          <a:pt x="4216" y="19175"/>
                        </a:lnTo>
                        <a:lnTo>
                          <a:pt x="3658" y="18683"/>
                        </a:lnTo>
                        <a:lnTo>
                          <a:pt x="3131" y="18126"/>
                        </a:lnTo>
                        <a:lnTo>
                          <a:pt x="2649" y="17579"/>
                        </a:lnTo>
                        <a:lnTo>
                          <a:pt x="2202" y="16989"/>
                        </a:lnTo>
                        <a:lnTo>
                          <a:pt x="1791" y="16399"/>
                        </a:lnTo>
                        <a:lnTo>
                          <a:pt x="1425" y="15777"/>
                        </a:lnTo>
                        <a:lnTo>
                          <a:pt x="1099" y="15143"/>
                        </a:lnTo>
                        <a:lnTo>
                          <a:pt x="813" y="14520"/>
                        </a:lnTo>
                        <a:lnTo>
                          <a:pt x="567" y="13876"/>
                        </a:lnTo>
                        <a:lnTo>
                          <a:pt x="362" y="13253"/>
                        </a:lnTo>
                        <a:lnTo>
                          <a:pt x="210" y="12619"/>
                        </a:lnTo>
                        <a:lnTo>
                          <a:pt x="94" y="12018"/>
                        </a:lnTo>
                        <a:lnTo>
                          <a:pt x="22" y="11406"/>
                        </a:lnTo>
                        <a:lnTo>
                          <a:pt x="0" y="10816"/>
                        </a:lnTo>
                        <a:lnTo>
                          <a:pt x="22" y="10237"/>
                        </a:lnTo>
                        <a:lnTo>
                          <a:pt x="94" y="9647"/>
                        </a:lnTo>
                        <a:lnTo>
                          <a:pt x="210" y="9014"/>
                        </a:lnTo>
                        <a:lnTo>
                          <a:pt x="362" y="8391"/>
                        </a:lnTo>
                        <a:lnTo>
                          <a:pt x="567" y="7746"/>
                        </a:lnTo>
                        <a:lnTo>
                          <a:pt x="813" y="7124"/>
                        </a:lnTo>
                        <a:lnTo>
                          <a:pt x="1099" y="6479"/>
                        </a:lnTo>
                        <a:lnTo>
                          <a:pt x="1425" y="5845"/>
                        </a:lnTo>
                        <a:lnTo>
                          <a:pt x="1791" y="5244"/>
                        </a:lnTo>
                        <a:lnTo>
                          <a:pt x="2202" y="4632"/>
                        </a:lnTo>
                        <a:lnTo>
                          <a:pt x="2649" y="4042"/>
                        </a:lnTo>
                        <a:lnTo>
                          <a:pt x="3131" y="3474"/>
                        </a:lnTo>
                        <a:lnTo>
                          <a:pt x="3658" y="2939"/>
                        </a:lnTo>
                        <a:lnTo>
                          <a:pt x="4216" y="2447"/>
                        </a:lnTo>
                        <a:lnTo>
                          <a:pt x="4810" y="1978"/>
                        </a:lnTo>
                        <a:lnTo>
                          <a:pt x="5440" y="1541"/>
                        </a:lnTo>
                        <a:lnTo>
                          <a:pt x="6115" y="1158"/>
                        </a:lnTo>
                        <a:lnTo>
                          <a:pt x="6811" y="819"/>
                        </a:lnTo>
                        <a:lnTo>
                          <a:pt x="7548" y="535"/>
                        </a:lnTo>
                        <a:lnTo>
                          <a:pt x="8312" y="306"/>
                        </a:lnTo>
                        <a:lnTo>
                          <a:pt x="9112" y="131"/>
                        </a:lnTo>
                        <a:lnTo>
                          <a:pt x="9942" y="44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E8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90" name="Freeform 28"/>
                  <p:cNvSpPr/>
                  <p:nvPr/>
                </p:nvSpPr>
                <p:spPr>
                  <a:xfrm>
                    <a:off x="515743" y="212592"/>
                    <a:ext cx="527893" cy="4254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084" y="0"/>
                        </a:moveTo>
                        <a:lnTo>
                          <a:pt x="5174" y="42"/>
                        </a:lnTo>
                        <a:lnTo>
                          <a:pt x="5468" y="266"/>
                        </a:lnTo>
                        <a:lnTo>
                          <a:pt x="5829" y="477"/>
                        </a:lnTo>
                        <a:lnTo>
                          <a:pt x="6259" y="701"/>
                        </a:lnTo>
                        <a:lnTo>
                          <a:pt x="6982" y="967"/>
                        </a:lnTo>
                        <a:lnTo>
                          <a:pt x="7750" y="1163"/>
                        </a:lnTo>
                        <a:lnTo>
                          <a:pt x="8563" y="1290"/>
                        </a:lnTo>
                        <a:lnTo>
                          <a:pt x="9410" y="1332"/>
                        </a:lnTo>
                        <a:lnTo>
                          <a:pt x="10269" y="1304"/>
                        </a:lnTo>
                        <a:lnTo>
                          <a:pt x="10856" y="1304"/>
                        </a:lnTo>
                        <a:lnTo>
                          <a:pt x="11896" y="1332"/>
                        </a:lnTo>
                        <a:lnTo>
                          <a:pt x="12879" y="1388"/>
                        </a:lnTo>
                        <a:lnTo>
                          <a:pt x="13782" y="1500"/>
                        </a:lnTo>
                        <a:lnTo>
                          <a:pt x="14641" y="1696"/>
                        </a:lnTo>
                        <a:lnTo>
                          <a:pt x="15432" y="1920"/>
                        </a:lnTo>
                        <a:lnTo>
                          <a:pt x="16155" y="2215"/>
                        </a:lnTo>
                        <a:lnTo>
                          <a:pt x="16821" y="2551"/>
                        </a:lnTo>
                        <a:lnTo>
                          <a:pt x="17409" y="2986"/>
                        </a:lnTo>
                        <a:lnTo>
                          <a:pt x="17940" y="3448"/>
                        </a:lnTo>
                        <a:lnTo>
                          <a:pt x="18392" y="4009"/>
                        </a:lnTo>
                        <a:lnTo>
                          <a:pt x="18776" y="4640"/>
                        </a:lnTo>
                        <a:lnTo>
                          <a:pt x="19092" y="5354"/>
                        </a:lnTo>
                        <a:lnTo>
                          <a:pt x="19567" y="5551"/>
                        </a:lnTo>
                        <a:lnTo>
                          <a:pt x="19973" y="5845"/>
                        </a:lnTo>
                        <a:lnTo>
                          <a:pt x="20323" y="6153"/>
                        </a:lnTo>
                        <a:lnTo>
                          <a:pt x="20606" y="6518"/>
                        </a:lnTo>
                        <a:lnTo>
                          <a:pt x="20753" y="6910"/>
                        </a:lnTo>
                        <a:lnTo>
                          <a:pt x="20990" y="7863"/>
                        </a:lnTo>
                        <a:lnTo>
                          <a:pt x="21035" y="8298"/>
                        </a:lnTo>
                        <a:lnTo>
                          <a:pt x="20956" y="8718"/>
                        </a:lnTo>
                        <a:lnTo>
                          <a:pt x="20753" y="9083"/>
                        </a:lnTo>
                        <a:lnTo>
                          <a:pt x="20459" y="9391"/>
                        </a:lnTo>
                        <a:lnTo>
                          <a:pt x="20075" y="9644"/>
                        </a:lnTo>
                        <a:lnTo>
                          <a:pt x="19600" y="9812"/>
                        </a:lnTo>
                        <a:lnTo>
                          <a:pt x="19487" y="10485"/>
                        </a:lnTo>
                        <a:lnTo>
                          <a:pt x="19307" y="11143"/>
                        </a:lnTo>
                        <a:lnTo>
                          <a:pt x="19069" y="11774"/>
                        </a:lnTo>
                        <a:lnTo>
                          <a:pt x="18764" y="12363"/>
                        </a:lnTo>
                        <a:lnTo>
                          <a:pt x="18392" y="12952"/>
                        </a:lnTo>
                        <a:lnTo>
                          <a:pt x="17940" y="13484"/>
                        </a:lnTo>
                        <a:lnTo>
                          <a:pt x="17409" y="13975"/>
                        </a:lnTo>
                        <a:lnTo>
                          <a:pt x="16799" y="14437"/>
                        </a:lnTo>
                        <a:lnTo>
                          <a:pt x="16110" y="14830"/>
                        </a:lnTo>
                        <a:lnTo>
                          <a:pt x="15353" y="15194"/>
                        </a:lnTo>
                        <a:lnTo>
                          <a:pt x="15488" y="16792"/>
                        </a:lnTo>
                        <a:lnTo>
                          <a:pt x="15567" y="17115"/>
                        </a:lnTo>
                        <a:lnTo>
                          <a:pt x="15726" y="17381"/>
                        </a:lnTo>
                        <a:lnTo>
                          <a:pt x="15951" y="17619"/>
                        </a:lnTo>
                        <a:lnTo>
                          <a:pt x="16245" y="17815"/>
                        </a:lnTo>
                        <a:lnTo>
                          <a:pt x="21600" y="20310"/>
                        </a:lnTo>
                        <a:lnTo>
                          <a:pt x="19996" y="20675"/>
                        </a:lnTo>
                        <a:lnTo>
                          <a:pt x="18290" y="20983"/>
                        </a:lnTo>
                        <a:lnTo>
                          <a:pt x="16539" y="21250"/>
                        </a:lnTo>
                        <a:lnTo>
                          <a:pt x="14720" y="21446"/>
                        </a:lnTo>
                        <a:lnTo>
                          <a:pt x="12822" y="21572"/>
                        </a:lnTo>
                        <a:lnTo>
                          <a:pt x="10856" y="21600"/>
                        </a:lnTo>
                        <a:lnTo>
                          <a:pt x="8879" y="21572"/>
                        </a:lnTo>
                        <a:lnTo>
                          <a:pt x="6982" y="21446"/>
                        </a:lnTo>
                        <a:lnTo>
                          <a:pt x="5118" y="21250"/>
                        </a:lnTo>
                        <a:lnTo>
                          <a:pt x="3355" y="20983"/>
                        </a:lnTo>
                        <a:lnTo>
                          <a:pt x="1649" y="20647"/>
                        </a:lnTo>
                        <a:lnTo>
                          <a:pt x="0" y="20254"/>
                        </a:lnTo>
                        <a:lnTo>
                          <a:pt x="5468" y="17801"/>
                        </a:lnTo>
                        <a:lnTo>
                          <a:pt x="5784" y="17619"/>
                        </a:lnTo>
                        <a:lnTo>
                          <a:pt x="5999" y="17381"/>
                        </a:lnTo>
                        <a:lnTo>
                          <a:pt x="6179" y="17087"/>
                        </a:lnTo>
                        <a:lnTo>
                          <a:pt x="6259" y="16792"/>
                        </a:lnTo>
                        <a:lnTo>
                          <a:pt x="6394" y="15194"/>
                        </a:lnTo>
                        <a:lnTo>
                          <a:pt x="5626" y="14830"/>
                        </a:lnTo>
                        <a:lnTo>
                          <a:pt x="4948" y="14437"/>
                        </a:lnTo>
                        <a:lnTo>
                          <a:pt x="4338" y="13975"/>
                        </a:lnTo>
                        <a:lnTo>
                          <a:pt x="3807" y="13484"/>
                        </a:lnTo>
                        <a:lnTo>
                          <a:pt x="3355" y="12952"/>
                        </a:lnTo>
                        <a:lnTo>
                          <a:pt x="2982" y="12363"/>
                        </a:lnTo>
                        <a:lnTo>
                          <a:pt x="2689" y="11774"/>
                        </a:lnTo>
                        <a:lnTo>
                          <a:pt x="2429" y="11143"/>
                        </a:lnTo>
                        <a:lnTo>
                          <a:pt x="2259" y="10485"/>
                        </a:lnTo>
                        <a:lnTo>
                          <a:pt x="2135" y="9812"/>
                        </a:lnTo>
                        <a:lnTo>
                          <a:pt x="1672" y="9644"/>
                        </a:lnTo>
                        <a:lnTo>
                          <a:pt x="1277" y="9391"/>
                        </a:lnTo>
                        <a:lnTo>
                          <a:pt x="983" y="9083"/>
                        </a:lnTo>
                        <a:lnTo>
                          <a:pt x="791" y="8718"/>
                        </a:lnTo>
                        <a:lnTo>
                          <a:pt x="712" y="8298"/>
                        </a:lnTo>
                        <a:lnTo>
                          <a:pt x="746" y="7891"/>
                        </a:lnTo>
                        <a:lnTo>
                          <a:pt x="983" y="6938"/>
                        </a:lnTo>
                        <a:lnTo>
                          <a:pt x="1141" y="6518"/>
                        </a:lnTo>
                        <a:lnTo>
                          <a:pt x="1412" y="6153"/>
                        </a:lnTo>
                        <a:lnTo>
                          <a:pt x="1762" y="5845"/>
                        </a:lnTo>
                        <a:lnTo>
                          <a:pt x="2180" y="5565"/>
                        </a:lnTo>
                        <a:lnTo>
                          <a:pt x="2655" y="5354"/>
                        </a:lnTo>
                        <a:lnTo>
                          <a:pt x="2982" y="4527"/>
                        </a:lnTo>
                        <a:lnTo>
                          <a:pt x="3412" y="3771"/>
                        </a:lnTo>
                        <a:lnTo>
                          <a:pt x="3909" y="3070"/>
                        </a:lnTo>
                        <a:lnTo>
                          <a:pt x="4180" y="2719"/>
                        </a:lnTo>
                        <a:lnTo>
                          <a:pt x="4417" y="2453"/>
                        </a:lnTo>
                        <a:lnTo>
                          <a:pt x="4587" y="2257"/>
                        </a:lnTo>
                        <a:lnTo>
                          <a:pt x="4722" y="2089"/>
                        </a:lnTo>
                        <a:lnTo>
                          <a:pt x="4824" y="1920"/>
                        </a:lnTo>
                        <a:lnTo>
                          <a:pt x="4880" y="1752"/>
                        </a:lnTo>
                        <a:lnTo>
                          <a:pt x="4903" y="1528"/>
                        </a:lnTo>
                        <a:lnTo>
                          <a:pt x="4880" y="1262"/>
                        </a:lnTo>
                        <a:lnTo>
                          <a:pt x="4869" y="925"/>
                        </a:lnTo>
                        <a:lnTo>
                          <a:pt x="4801" y="505"/>
                        </a:lnTo>
                        <a:lnTo>
                          <a:pt x="4801" y="140"/>
                        </a:lnTo>
                        <a:lnTo>
                          <a:pt x="4846" y="70"/>
                        </a:lnTo>
                        <a:lnTo>
                          <a:pt x="4948" y="14"/>
                        </a:lnTo>
                        <a:lnTo>
                          <a:pt x="5084" y="0"/>
                        </a:lnTo>
                        <a:close/>
                      </a:path>
                    </a:pathLst>
                  </a:custGeom>
                  <a:solidFill>
                    <a:srgbClr val="F6C3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699" name="Group 336"/>
            <p:cNvGrpSpPr/>
            <p:nvPr/>
          </p:nvGrpSpPr>
          <p:grpSpPr>
            <a:xfrm>
              <a:off x="-1" y="0"/>
              <a:ext cx="1877255" cy="2035252"/>
              <a:chOff x="0" y="0"/>
              <a:chExt cx="1877253" cy="2035251"/>
            </a:xfrm>
          </p:grpSpPr>
          <p:sp>
            <p:nvSpPr>
              <p:cNvPr id="694" name="Freeform 338"/>
              <p:cNvSpPr/>
              <p:nvPr/>
            </p:nvSpPr>
            <p:spPr>
              <a:xfrm>
                <a:off x="234954" y="1"/>
                <a:ext cx="703843" cy="54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807" y="0"/>
                    </a:lnTo>
                    <a:lnTo>
                      <a:pt x="6165" y="67"/>
                    </a:lnTo>
                    <a:lnTo>
                      <a:pt x="7524" y="282"/>
                    </a:lnTo>
                    <a:lnTo>
                      <a:pt x="8830" y="631"/>
                    </a:lnTo>
                    <a:lnTo>
                      <a:pt x="10105" y="1087"/>
                    </a:lnTo>
                    <a:lnTo>
                      <a:pt x="11328" y="1691"/>
                    </a:lnTo>
                    <a:lnTo>
                      <a:pt x="12519" y="2403"/>
                    </a:lnTo>
                    <a:lnTo>
                      <a:pt x="13637" y="3235"/>
                    </a:lnTo>
                    <a:lnTo>
                      <a:pt x="14713" y="4162"/>
                    </a:lnTo>
                    <a:lnTo>
                      <a:pt x="15717" y="5195"/>
                    </a:lnTo>
                    <a:lnTo>
                      <a:pt x="16668" y="6323"/>
                    </a:lnTo>
                    <a:lnTo>
                      <a:pt x="17556" y="7531"/>
                    </a:lnTo>
                    <a:lnTo>
                      <a:pt x="18350" y="8847"/>
                    </a:lnTo>
                    <a:lnTo>
                      <a:pt x="19071" y="10216"/>
                    </a:lnTo>
                    <a:lnTo>
                      <a:pt x="19709" y="11679"/>
                    </a:lnTo>
                    <a:lnTo>
                      <a:pt x="20283" y="13183"/>
                    </a:lnTo>
                    <a:lnTo>
                      <a:pt x="20733" y="14767"/>
                    </a:lnTo>
                    <a:lnTo>
                      <a:pt x="21109" y="16418"/>
                    </a:lnTo>
                    <a:lnTo>
                      <a:pt x="21381" y="18096"/>
                    </a:lnTo>
                    <a:lnTo>
                      <a:pt x="21548" y="19828"/>
                    </a:lnTo>
                    <a:lnTo>
                      <a:pt x="21600" y="21600"/>
                    </a:lnTo>
                    <a:lnTo>
                      <a:pt x="16793" y="21600"/>
                    </a:lnTo>
                    <a:lnTo>
                      <a:pt x="15414" y="21533"/>
                    </a:lnTo>
                    <a:lnTo>
                      <a:pt x="14076" y="21305"/>
                    </a:lnTo>
                    <a:lnTo>
                      <a:pt x="12749" y="20969"/>
                    </a:lnTo>
                    <a:lnTo>
                      <a:pt x="11484" y="20499"/>
                    </a:lnTo>
                    <a:lnTo>
                      <a:pt x="10251" y="19895"/>
                    </a:lnTo>
                    <a:lnTo>
                      <a:pt x="9081" y="19197"/>
                    </a:lnTo>
                    <a:lnTo>
                      <a:pt x="7942" y="18365"/>
                    </a:lnTo>
                    <a:lnTo>
                      <a:pt x="6866" y="17438"/>
                    </a:lnTo>
                    <a:lnTo>
                      <a:pt x="5862" y="16391"/>
                    </a:lnTo>
                    <a:lnTo>
                      <a:pt x="4922" y="15277"/>
                    </a:lnTo>
                    <a:lnTo>
                      <a:pt x="4044" y="14055"/>
                    </a:lnTo>
                    <a:lnTo>
                      <a:pt x="3229" y="12740"/>
                    </a:lnTo>
                    <a:lnTo>
                      <a:pt x="2518" y="11384"/>
                    </a:lnTo>
                    <a:lnTo>
                      <a:pt x="1871" y="9921"/>
                    </a:lnTo>
                    <a:lnTo>
                      <a:pt x="1327" y="8417"/>
                    </a:lnTo>
                    <a:lnTo>
                      <a:pt x="846" y="6833"/>
                    </a:lnTo>
                    <a:lnTo>
                      <a:pt x="491" y="5182"/>
                    </a:lnTo>
                    <a:lnTo>
                      <a:pt x="230" y="3504"/>
                    </a:lnTo>
                    <a:lnTo>
                      <a:pt x="52" y="17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E3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695" name="Freeform 339"/>
              <p:cNvSpPr/>
              <p:nvPr/>
            </p:nvSpPr>
            <p:spPr>
              <a:xfrm>
                <a:off x="0" y="782501"/>
                <a:ext cx="938798" cy="783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604" y="0"/>
                    </a:lnTo>
                    <a:lnTo>
                      <a:pt x="4897" y="66"/>
                    </a:lnTo>
                    <a:lnTo>
                      <a:pt x="6158" y="216"/>
                    </a:lnTo>
                    <a:lnTo>
                      <a:pt x="7380" y="479"/>
                    </a:lnTo>
                    <a:lnTo>
                      <a:pt x="8579" y="845"/>
                    </a:lnTo>
                    <a:lnTo>
                      <a:pt x="9762" y="1296"/>
                    </a:lnTo>
                    <a:lnTo>
                      <a:pt x="10898" y="1850"/>
                    </a:lnTo>
                    <a:lnTo>
                      <a:pt x="11987" y="2479"/>
                    </a:lnTo>
                    <a:lnTo>
                      <a:pt x="13037" y="3202"/>
                    </a:lnTo>
                    <a:lnTo>
                      <a:pt x="14032" y="4001"/>
                    </a:lnTo>
                    <a:lnTo>
                      <a:pt x="14995" y="4883"/>
                    </a:lnTo>
                    <a:lnTo>
                      <a:pt x="15904" y="5832"/>
                    </a:lnTo>
                    <a:lnTo>
                      <a:pt x="16735" y="6837"/>
                    </a:lnTo>
                    <a:lnTo>
                      <a:pt x="17534" y="7926"/>
                    </a:lnTo>
                    <a:lnTo>
                      <a:pt x="18270" y="9091"/>
                    </a:lnTo>
                    <a:lnTo>
                      <a:pt x="18936" y="10274"/>
                    </a:lnTo>
                    <a:lnTo>
                      <a:pt x="19532" y="11542"/>
                    </a:lnTo>
                    <a:lnTo>
                      <a:pt x="20057" y="12847"/>
                    </a:lnTo>
                    <a:lnTo>
                      <a:pt x="20511" y="14209"/>
                    </a:lnTo>
                    <a:lnTo>
                      <a:pt x="20895" y="15627"/>
                    </a:lnTo>
                    <a:lnTo>
                      <a:pt x="21193" y="17073"/>
                    </a:lnTo>
                    <a:lnTo>
                      <a:pt x="21420" y="18538"/>
                    </a:lnTo>
                    <a:lnTo>
                      <a:pt x="21545" y="20050"/>
                    </a:lnTo>
                    <a:lnTo>
                      <a:pt x="21600" y="21600"/>
                    </a:lnTo>
                    <a:lnTo>
                      <a:pt x="17996" y="21600"/>
                    </a:lnTo>
                    <a:lnTo>
                      <a:pt x="16711" y="21544"/>
                    </a:lnTo>
                    <a:lnTo>
                      <a:pt x="15450" y="21375"/>
                    </a:lnTo>
                    <a:lnTo>
                      <a:pt x="14212" y="21121"/>
                    </a:lnTo>
                    <a:lnTo>
                      <a:pt x="13021" y="20764"/>
                    </a:lnTo>
                    <a:lnTo>
                      <a:pt x="11846" y="20304"/>
                    </a:lnTo>
                    <a:lnTo>
                      <a:pt x="10710" y="19759"/>
                    </a:lnTo>
                    <a:lnTo>
                      <a:pt x="9621" y="19111"/>
                    </a:lnTo>
                    <a:lnTo>
                      <a:pt x="8571" y="18398"/>
                    </a:lnTo>
                    <a:lnTo>
                      <a:pt x="7560" y="17599"/>
                    </a:lnTo>
                    <a:lnTo>
                      <a:pt x="6612" y="16726"/>
                    </a:lnTo>
                    <a:lnTo>
                      <a:pt x="5704" y="15777"/>
                    </a:lnTo>
                    <a:lnTo>
                      <a:pt x="4850" y="14754"/>
                    </a:lnTo>
                    <a:lnTo>
                      <a:pt x="4074" y="13664"/>
                    </a:lnTo>
                    <a:lnTo>
                      <a:pt x="3338" y="12528"/>
                    </a:lnTo>
                    <a:lnTo>
                      <a:pt x="2672" y="11317"/>
                    </a:lnTo>
                    <a:lnTo>
                      <a:pt x="2068" y="10058"/>
                    </a:lnTo>
                    <a:lnTo>
                      <a:pt x="1551" y="8743"/>
                    </a:lnTo>
                    <a:lnTo>
                      <a:pt x="1081" y="7382"/>
                    </a:lnTo>
                    <a:lnTo>
                      <a:pt x="713" y="5992"/>
                    </a:lnTo>
                    <a:lnTo>
                      <a:pt x="400" y="4545"/>
                    </a:lnTo>
                    <a:lnTo>
                      <a:pt x="188" y="3062"/>
                    </a:lnTo>
                    <a:lnTo>
                      <a:pt x="55" y="1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E3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696" name="Rectangle 340"/>
              <p:cNvSpPr/>
              <p:nvPr/>
            </p:nvSpPr>
            <p:spPr>
              <a:xfrm>
                <a:off x="860479" y="502258"/>
                <a:ext cx="155956" cy="1532994"/>
              </a:xfrm>
              <a:prstGeom prst="rect">
                <a:avLst/>
              </a:prstGeom>
              <a:solidFill>
                <a:srgbClr val="50B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697" name="Freeform 341"/>
              <p:cNvSpPr/>
              <p:nvPr/>
            </p:nvSpPr>
            <p:spPr>
              <a:xfrm>
                <a:off x="938797" y="-1"/>
                <a:ext cx="703503" cy="5478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91" y="0"/>
                    </a:moveTo>
                    <a:lnTo>
                      <a:pt x="21600" y="0"/>
                    </a:lnTo>
                    <a:lnTo>
                      <a:pt x="21537" y="1772"/>
                    </a:lnTo>
                    <a:lnTo>
                      <a:pt x="21391" y="3504"/>
                    </a:lnTo>
                    <a:lnTo>
                      <a:pt x="21109" y="5182"/>
                    </a:lnTo>
                    <a:lnTo>
                      <a:pt x="20743" y="6833"/>
                    </a:lnTo>
                    <a:lnTo>
                      <a:pt x="20272" y="8417"/>
                    </a:lnTo>
                    <a:lnTo>
                      <a:pt x="19729" y="9921"/>
                    </a:lnTo>
                    <a:lnTo>
                      <a:pt x="19080" y="11384"/>
                    </a:lnTo>
                    <a:lnTo>
                      <a:pt x="18359" y="12740"/>
                    </a:lnTo>
                    <a:lnTo>
                      <a:pt x="17543" y="14055"/>
                    </a:lnTo>
                    <a:lnTo>
                      <a:pt x="16676" y="15277"/>
                    </a:lnTo>
                    <a:lnTo>
                      <a:pt x="15735" y="16391"/>
                    </a:lnTo>
                    <a:lnTo>
                      <a:pt x="14731" y="17438"/>
                    </a:lnTo>
                    <a:lnTo>
                      <a:pt x="13654" y="18365"/>
                    </a:lnTo>
                    <a:lnTo>
                      <a:pt x="12515" y="19197"/>
                    </a:lnTo>
                    <a:lnTo>
                      <a:pt x="11344" y="19895"/>
                    </a:lnTo>
                    <a:lnTo>
                      <a:pt x="10110" y="20499"/>
                    </a:lnTo>
                    <a:lnTo>
                      <a:pt x="8845" y="20969"/>
                    </a:lnTo>
                    <a:lnTo>
                      <a:pt x="7517" y="21305"/>
                    </a:lnTo>
                    <a:lnTo>
                      <a:pt x="6168" y="21533"/>
                    </a:lnTo>
                    <a:lnTo>
                      <a:pt x="4788" y="21600"/>
                    </a:lnTo>
                    <a:lnTo>
                      <a:pt x="0" y="21600"/>
                    </a:lnTo>
                    <a:lnTo>
                      <a:pt x="42" y="19828"/>
                    </a:lnTo>
                    <a:lnTo>
                      <a:pt x="209" y="18096"/>
                    </a:lnTo>
                    <a:lnTo>
                      <a:pt x="481" y="16418"/>
                    </a:lnTo>
                    <a:lnTo>
                      <a:pt x="857" y="14767"/>
                    </a:lnTo>
                    <a:lnTo>
                      <a:pt x="1307" y="13183"/>
                    </a:lnTo>
                    <a:lnTo>
                      <a:pt x="1882" y="11679"/>
                    </a:lnTo>
                    <a:lnTo>
                      <a:pt x="2520" y="10216"/>
                    </a:lnTo>
                    <a:lnTo>
                      <a:pt x="3241" y="8847"/>
                    </a:lnTo>
                    <a:lnTo>
                      <a:pt x="4036" y="7531"/>
                    </a:lnTo>
                    <a:lnTo>
                      <a:pt x="4924" y="6323"/>
                    </a:lnTo>
                    <a:lnTo>
                      <a:pt x="5865" y="5195"/>
                    </a:lnTo>
                    <a:lnTo>
                      <a:pt x="6869" y="4162"/>
                    </a:lnTo>
                    <a:lnTo>
                      <a:pt x="7956" y="3235"/>
                    </a:lnTo>
                    <a:lnTo>
                      <a:pt x="9064" y="2403"/>
                    </a:lnTo>
                    <a:lnTo>
                      <a:pt x="10256" y="1691"/>
                    </a:lnTo>
                    <a:lnTo>
                      <a:pt x="11490" y="1087"/>
                    </a:lnTo>
                    <a:lnTo>
                      <a:pt x="12755" y="631"/>
                    </a:lnTo>
                    <a:lnTo>
                      <a:pt x="14062" y="282"/>
                    </a:lnTo>
                    <a:lnTo>
                      <a:pt x="15432" y="67"/>
                    </a:lnTo>
                    <a:lnTo>
                      <a:pt x="16791" y="0"/>
                    </a:lnTo>
                    <a:close/>
                  </a:path>
                </a:pathLst>
              </a:custGeom>
              <a:solidFill>
                <a:srgbClr val="50B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698" name="Freeform 342"/>
              <p:cNvSpPr/>
              <p:nvPr/>
            </p:nvSpPr>
            <p:spPr>
              <a:xfrm>
                <a:off x="938797" y="782501"/>
                <a:ext cx="938458" cy="783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95" y="0"/>
                    </a:moveTo>
                    <a:lnTo>
                      <a:pt x="21600" y="0"/>
                    </a:lnTo>
                    <a:lnTo>
                      <a:pt x="21537" y="1550"/>
                    </a:lnTo>
                    <a:lnTo>
                      <a:pt x="21412" y="3062"/>
                    </a:lnTo>
                    <a:lnTo>
                      <a:pt x="21200" y="4545"/>
                    </a:lnTo>
                    <a:lnTo>
                      <a:pt x="20887" y="5992"/>
                    </a:lnTo>
                    <a:lnTo>
                      <a:pt x="20518" y="7382"/>
                    </a:lnTo>
                    <a:lnTo>
                      <a:pt x="20048" y="8743"/>
                    </a:lnTo>
                    <a:lnTo>
                      <a:pt x="19523" y="10058"/>
                    </a:lnTo>
                    <a:lnTo>
                      <a:pt x="18927" y="11317"/>
                    </a:lnTo>
                    <a:lnTo>
                      <a:pt x="18261" y="12528"/>
                    </a:lnTo>
                    <a:lnTo>
                      <a:pt x="17525" y="13664"/>
                    </a:lnTo>
                    <a:lnTo>
                      <a:pt x="16741" y="14754"/>
                    </a:lnTo>
                    <a:lnTo>
                      <a:pt x="15894" y="15777"/>
                    </a:lnTo>
                    <a:lnTo>
                      <a:pt x="14985" y="16726"/>
                    </a:lnTo>
                    <a:lnTo>
                      <a:pt x="14037" y="17599"/>
                    </a:lnTo>
                    <a:lnTo>
                      <a:pt x="13026" y="18398"/>
                    </a:lnTo>
                    <a:lnTo>
                      <a:pt x="11976" y="19111"/>
                    </a:lnTo>
                    <a:lnTo>
                      <a:pt x="10886" y="19759"/>
                    </a:lnTo>
                    <a:lnTo>
                      <a:pt x="9750" y="20304"/>
                    </a:lnTo>
                    <a:lnTo>
                      <a:pt x="8574" y="20764"/>
                    </a:lnTo>
                    <a:lnTo>
                      <a:pt x="7383" y="21121"/>
                    </a:lnTo>
                    <a:lnTo>
                      <a:pt x="6145" y="21375"/>
                    </a:lnTo>
                    <a:lnTo>
                      <a:pt x="4883" y="21544"/>
                    </a:lnTo>
                    <a:lnTo>
                      <a:pt x="3590" y="21600"/>
                    </a:lnTo>
                    <a:lnTo>
                      <a:pt x="0" y="21600"/>
                    </a:lnTo>
                    <a:lnTo>
                      <a:pt x="47" y="20050"/>
                    </a:lnTo>
                    <a:lnTo>
                      <a:pt x="172" y="18538"/>
                    </a:lnTo>
                    <a:lnTo>
                      <a:pt x="400" y="17073"/>
                    </a:lnTo>
                    <a:lnTo>
                      <a:pt x="698" y="15627"/>
                    </a:lnTo>
                    <a:lnTo>
                      <a:pt x="1082" y="14209"/>
                    </a:lnTo>
                    <a:lnTo>
                      <a:pt x="1536" y="12847"/>
                    </a:lnTo>
                    <a:lnTo>
                      <a:pt x="2061" y="11542"/>
                    </a:lnTo>
                    <a:lnTo>
                      <a:pt x="2657" y="10274"/>
                    </a:lnTo>
                    <a:lnTo>
                      <a:pt x="3323" y="9091"/>
                    </a:lnTo>
                    <a:lnTo>
                      <a:pt x="4060" y="7926"/>
                    </a:lnTo>
                    <a:lnTo>
                      <a:pt x="4851" y="6837"/>
                    </a:lnTo>
                    <a:lnTo>
                      <a:pt x="5690" y="5832"/>
                    </a:lnTo>
                    <a:lnTo>
                      <a:pt x="6599" y="4883"/>
                    </a:lnTo>
                    <a:lnTo>
                      <a:pt x="7563" y="4001"/>
                    </a:lnTo>
                    <a:lnTo>
                      <a:pt x="8558" y="3202"/>
                    </a:lnTo>
                    <a:lnTo>
                      <a:pt x="9609" y="2479"/>
                    </a:lnTo>
                    <a:lnTo>
                      <a:pt x="10714" y="1850"/>
                    </a:lnTo>
                    <a:lnTo>
                      <a:pt x="11835" y="1296"/>
                    </a:lnTo>
                    <a:lnTo>
                      <a:pt x="13010" y="845"/>
                    </a:lnTo>
                    <a:lnTo>
                      <a:pt x="14217" y="479"/>
                    </a:lnTo>
                    <a:lnTo>
                      <a:pt x="15455" y="216"/>
                    </a:lnTo>
                    <a:lnTo>
                      <a:pt x="16702" y="66"/>
                    </a:lnTo>
                    <a:lnTo>
                      <a:pt x="17995" y="0"/>
                    </a:lnTo>
                    <a:close/>
                  </a:path>
                </a:pathLst>
              </a:custGeom>
              <a:solidFill>
                <a:srgbClr val="50B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700" name="Freeform 337"/>
            <p:cNvSpPr/>
            <p:nvPr/>
          </p:nvSpPr>
          <p:spPr>
            <a:xfrm>
              <a:off x="691421" y="1856351"/>
              <a:ext cx="494412" cy="331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0" h="19822" extrusionOk="0">
                  <a:moveTo>
                    <a:pt x="8" y="15363"/>
                  </a:moveTo>
                  <a:cubicBezTo>
                    <a:pt x="533" y="14102"/>
                    <a:pt x="1284" y="10812"/>
                    <a:pt x="2252" y="8255"/>
                  </a:cubicBezTo>
                  <a:cubicBezTo>
                    <a:pt x="3221" y="5699"/>
                    <a:pt x="4712" y="437"/>
                    <a:pt x="5818" y="25"/>
                  </a:cubicBezTo>
                  <a:cubicBezTo>
                    <a:pt x="6925" y="-387"/>
                    <a:pt x="7953" y="4481"/>
                    <a:pt x="8892" y="5783"/>
                  </a:cubicBezTo>
                  <a:cubicBezTo>
                    <a:pt x="9831" y="7085"/>
                    <a:pt x="10418" y="8226"/>
                    <a:pt x="11452" y="7836"/>
                  </a:cubicBezTo>
                  <a:cubicBezTo>
                    <a:pt x="12487" y="7445"/>
                    <a:pt x="13923" y="2732"/>
                    <a:pt x="15098" y="3442"/>
                  </a:cubicBezTo>
                  <a:cubicBezTo>
                    <a:pt x="16273" y="4152"/>
                    <a:pt x="17894" y="9609"/>
                    <a:pt x="18503" y="12095"/>
                  </a:cubicBezTo>
                  <a:cubicBezTo>
                    <a:pt x="19112" y="14581"/>
                    <a:pt x="21530" y="17360"/>
                    <a:pt x="18753" y="18359"/>
                  </a:cubicBezTo>
                  <a:cubicBezTo>
                    <a:pt x="15976" y="19358"/>
                    <a:pt x="9655" y="21213"/>
                    <a:pt x="1841" y="18087"/>
                  </a:cubicBezTo>
                  <a:cubicBezTo>
                    <a:pt x="403" y="17788"/>
                    <a:pt x="-70" y="17895"/>
                    <a:pt x="8" y="15363"/>
                  </a:cubicBezTo>
                  <a:close/>
                </a:path>
              </a:pathLst>
            </a:custGeom>
            <a:solidFill>
              <a:srgbClr val="66862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702" name="TextBox 335"/>
          <p:cNvSpPr txBox="1"/>
          <p:nvPr/>
        </p:nvSpPr>
        <p:spPr>
          <a:xfrm>
            <a:off x="987013" y="988352"/>
            <a:ext cx="484826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Exploring Uses of Multi-Party Aggregation on Shared Data and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80103-ABED-414A-8037-A5BD61FAC5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0" y="89482"/>
            <a:ext cx="3434080" cy="997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red Ledger Database"/>
          <p:cNvSpPr txBox="1">
            <a:spLocks noGrp="1"/>
          </p:cNvSpPr>
          <p:nvPr>
            <p:ph type="title"/>
          </p:nvPr>
        </p:nvSpPr>
        <p:spPr>
          <a:xfrm>
            <a:off x="925077" y="177424"/>
            <a:ext cx="6571875" cy="900608"/>
          </a:xfrm>
          <a:prstGeom prst="rect">
            <a:avLst/>
          </a:prstGeom>
        </p:spPr>
        <p:txBody>
          <a:bodyPr>
            <a:normAutofit/>
          </a:bodyPr>
          <a:lstStyle>
            <a:lvl1pPr defTabSz="487594"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b="1" dirty="0">
                <a:latin typeface="Nunito" panose="02000503000000000000" pitchFamily="2" charset="0"/>
              </a:rPr>
              <a:t>Shared Ledger Database</a:t>
            </a:r>
          </a:p>
        </p:txBody>
      </p:sp>
      <p:sp>
        <p:nvSpPr>
          <p:cNvPr id="865" name="TextBox 335"/>
          <p:cNvSpPr txBox="1"/>
          <p:nvPr/>
        </p:nvSpPr>
        <p:spPr>
          <a:xfrm>
            <a:off x="974313" y="1058802"/>
            <a:ext cx="548570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>
                    <a:lumOff val="4803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Secure Interaction Between Multiple Parties</a:t>
            </a:r>
          </a:p>
        </p:txBody>
      </p:sp>
      <p:sp>
        <p:nvSpPr>
          <p:cNvPr id="866" name="Rectangle 87"/>
          <p:cNvSpPr/>
          <p:nvPr/>
        </p:nvSpPr>
        <p:spPr>
          <a:xfrm>
            <a:off x="-12170" y="5752172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67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68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869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Alignment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70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>
                <a:lumOff val="-9176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Data Privacy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71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Impact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72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Innovation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73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74" name="Prediction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Feasibility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75" name="Supply Chain…"/>
          <p:cNvSpPr txBox="1"/>
          <p:nvPr/>
        </p:nvSpPr>
        <p:spPr>
          <a:xfrm>
            <a:off x="7790678" y="3184641"/>
            <a:ext cx="3983985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dirty="0">
                <a:latin typeface="Nunito" panose="02000503000000000000" pitchFamily="2" charset="0"/>
              </a:rPr>
              <a:t>Supply Chain </a:t>
            </a:r>
          </a:p>
          <a:p>
            <a:pPr algn="ctr">
              <a:defRPr sz="1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dirty="0">
              <a:latin typeface="Nunito" panose="02000503000000000000" pitchFamily="2" charset="0"/>
            </a:endParaRP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Track parts and service </a:t>
            </a: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provenance, ensure authenticity </a:t>
            </a: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of goods, block counterfeits, </a:t>
            </a: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reduce conflicts </a:t>
            </a:r>
          </a:p>
        </p:txBody>
      </p:sp>
      <p:sp>
        <p:nvSpPr>
          <p:cNvPr id="876" name="Finance…"/>
          <p:cNvSpPr txBox="1"/>
          <p:nvPr/>
        </p:nvSpPr>
        <p:spPr>
          <a:xfrm>
            <a:off x="501453" y="3184641"/>
            <a:ext cx="3983985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b="1" dirty="0">
                <a:latin typeface="Nunito" panose="02000503000000000000" pitchFamily="2" charset="0"/>
              </a:rPr>
              <a:t>Finance</a:t>
            </a:r>
            <a:r>
              <a:rPr dirty="0">
                <a:latin typeface="Nunito" panose="02000503000000000000" pitchFamily="2" charset="0"/>
              </a:rPr>
              <a:t> </a:t>
            </a:r>
          </a:p>
          <a:p>
            <a:pPr algn="ctr">
              <a:defRPr sz="1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dirty="0">
              <a:latin typeface="Nunito" panose="02000503000000000000" pitchFamily="2" charset="0"/>
            </a:endParaRP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Streamlined settlement, </a:t>
            </a: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improved liquidity, increased </a:t>
            </a: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transparency and new </a:t>
            </a: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products/markets </a:t>
            </a: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877" name="Healthcare…"/>
          <p:cNvSpPr txBox="1"/>
          <p:nvPr/>
        </p:nvSpPr>
        <p:spPr>
          <a:xfrm>
            <a:off x="4110358" y="3184641"/>
            <a:ext cx="3983984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dirty="0">
                <a:latin typeface="Nunito" panose="02000503000000000000" pitchFamily="2" charset="0"/>
              </a:rPr>
              <a:t>Healthcare </a:t>
            </a:r>
          </a:p>
          <a:p>
            <a:pPr algn="ctr">
              <a:defRPr sz="1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dirty="0">
              <a:latin typeface="Nunito" panose="02000503000000000000" pitchFamily="2" charset="0"/>
            </a:endParaRP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Unite disparate processes, </a:t>
            </a: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increase data flow and liquidity, </a:t>
            </a:r>
          </a:p>
          <a:p>
            <a:pPr algn="ctr">
              <a:defRPr sz="1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reduce costs and improve patient experience and outcomes  </a:t>
            </a:r>
          </a:p>
        </p:txBody>
      </p:sp>
      <p:pic>
        <p:nvPicPr>
          <p:cNvPr id="8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583" y="1558211"/>
            <a:ext cx="10966379" cy="1452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3">
            <a:alphaModFix amt="1528"/>
            <a:extLst/>
          </a:blip>
          <a:srcRect l="9625" b="9945"/>
          <a:stretch>
            <a:fillRect/>
          </a:stretch>
        </p:blipFill>
        <p:spPr>
          <a:xfrm rot="60000">
            <a:off x="-260907" y="-230094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Changing Perspectives"/>
          <p:cNvSpPr txBox="1">
            <a:spLocks noGrp="1"/>
          </p:cNvSpPr>
          <p:nvPr>
            <p:ph type="title" idx="4294967295"/>
          </p:nvPr>
        </p:nvSpPr>
        <p:spPr>
          <a:xfrm>
            <a:off x="925077" y="71545"/>
            <a:ext cx="6106737" cy="1130854"/>
          </a:xfrm>
          <a:prstGeom prst="rect">
            <a:avLst/>
          </a:prstGeom>
        </p:spPr>
        <p:txBody>
          <a:bodyPr>
            <a:normAutofit/>
          </a:bodyPr>
          <a:lstStyle>
            <a:lvl1pPr defTabSz="487594">
              <a:defRPr sz="4360">
                <a:solidFill>
                  <a:srgbClr val="40404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CA" b="1" dirty="0">
                <a:latin typeface="Nunito" panose="02000503000000000000" pitchFamily="2" charset="0"/>
              </a:rPr>
              <a:t>Impact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736" name="Rectangle 87"/>
          <p:cNvSpPr/>
          <p:nvPr/>
        </p:nvSpPr>
        <p:spPr>
          <a:xfrm>
            <a:off x="-12170" y="5752172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37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38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tx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739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Alignment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40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Data Privacy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41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Impact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Innovation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43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744" name="TextBox 335"/>
          <p:cNvSpPr txBox="1"/>
          <p:nvPr/>
        </p:nvSpPr>
        <p:spPr>
          <a:xfrm>
            <a:off x="974313" y="1036477"/>
            <a:ext cx="5248693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Promoting Cashless Smart Economies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45" name="Oval 87"/>
          <p:cNvSpPr/>
          <p:nvPr/>
        </p:nvSpPr>
        <p:spPr>
          <a:xfrm>
            <a:off x="1686093" y="4564791"/>
            <a:ext cx="2459215" cy="198287"/>
          </a:xfrm>
          <a:prstGeom prst="ellipse">
            <a:avLst/>
          </a:prstGeom>
          <a:gradFill>
            <a:gsLst>
              <a:gs pos="0">
                <a:srgbClr val="808080">
                  <a:alpha val="3300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46" name="Oval 91"/>
          <p:cNvSpPr/>
          <p:nvPr/>
        </p:nvSpPr>
        <p:spPr>
          <a:xfrm>
            <a:off x="4822306" y="4611565"/>
            <a:ext cx="2459215" cy="198287"/>
          </a:xfrm>
          <a:prstGeom prst="ellipse">
            <a:avLst/>
          </a:prstGeom>
          <a:gradFill>
            <a:gsLst>
              <a:gs pos="0">
                <a:srgbClr val="808080">
                  <a:alpha val="3300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47" name="Oval 92"/>
          <p:cNvSpPr/>
          <p:nvPr/>
        </p:nvSpPr>
        <p:spPr>
          <a:xfrm>
            <a:off x="8241949" y="4618251"/>
            <a:ext cx="1679677" cy="135433"/>
          </a:xfrm>
          <a:prstGeom prst="ellipse">
            <a:avLst/>
          </a:prstGeom>
          <a:gradFill>
            <a:gsLst>
              <a:gs pos="0">
                <a:srgbClr val="808080">
                  <a:alpha val="3300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48" name="Freeform 28"/>
          <p:cNvSpPr/>
          <p:nvPr/>
        </p:nvSpPr>
        <p:spPr>
          <a:xfrm>
            <a:off x="2091106" y="2892130"/>
            <a:ext cx="1035241" cy="1789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9" y="0"/>
                </a:moveTo>
                <a:lnTo>
                  <a:pt x="7251" y="302"/>
                </a:lnTo>
                <a:lnTo>
                  <a:pt x="14226" y="618"/>
                </a:lnTo>
                <a:lnTo>
                  <a:pt x="14164" y="728"/>
                </a:lnTo>
                <a:lnTo>
                  <a:pt x="14164" y="1002"/>
                </a:lnTo>
                <a:lnTo>
                  <a:pt x="14103" y="1456"/>
                </a:lnTo>
                <a:lnTo>
                  <a:pt x="14042" y="2073"/>
                </a:lnTo>
                <a:lnTo>
                  <a:pt x="13980" y="2788"/>
                </a:lnTo>
                <a:lnTo>
                  <a:pt x="13980" y="4669"/>
                </a:lnTo>
                <a:lnTo>
                  <a:pt x="14042" y="5740"/>
                </a:lnTo>
                <a:lnTo>
                  <a:pt x="14164" y="6948"/>
                </a:lnTo>
                <a:lnTo>
                  <a:pt x="14349" y="8198"/>
                </a:lnTo>
                <a:lnTo>
                  <a:pt x="14656" y="9571"/>
                </a:lnTo>
                <a:lnTo>
                  <a:pt x="15055" y="10958"/>
                </a:lnTo>
                <a:lnTo>
                  <a:pt x="15547" y="12441"/>
                </a:lnTo>
                <a:lnTo>
                  <a:pt x="16192" y="13910"/>
                </a:lnTo>
                <a:lnTo>
                  <a:pt x="16930" y="15434"/>
                </a:lnTo>
                <a:lnTo>
                  <a:pt x="17882" y="16986"/>
                </a:lnTo>
                <a:lnTo>
                  <a:pt x="18958" y="18510"/>
                </a:lnTo>
                <a:lnTo>
                  <a:pt x="20156" y="20076"/>
                </a:lnTo>
                <a:lnTo>
                  <a:pt x="21600" y="21600"/>
                </a:lnTo>
                <a:lnTo>
                  <a:pt x="5531" y="20254"/>
                </a:lnTo>
                <a:lnTo>
                  <a:pt x="4332" y="18510"/>
                </a:lnTo>
                <a:lnTo>
                  <a:pt x="3288" y="16780"/>
                </a:lnTo>
                <a:lnTo>
                  <a:pt x="2458" y="15064"/>
                </a:lnTo>
                <a:lnTo>
                  <a:pt x="1751" y="13375"/>
                </a:lnTo>
                <a:lnTo>
                  <a:pt x="1198" y="11741"/>
                </a:lnTo>
                <a:lnTo>
                  <a:pt x="768" y="10189"/>
                </a:lnTo>
                <a:lnTo>
                  <a:pt x="430" y="8678"/>
                </a:lnTo>
                <a:lnTo>
                  <a:pt x="246" y="7264"/>
                </a:lnTo>
                <a:lnTo>
                  <a:pt x="61" y="5932"/>
                </a:lnTo>
                <a:lnTo>
                  <a:pt x="0" y="4724"/>
                </a:lnTo>
                <a:lnTo>
                  <a:pt x="0" y="3598"/>
                </a:lnTo>
                <a:lnTo>
                  <a:pt x="61" y="2636"/>
                </a:lnTo>
                <a:lnTo>
                  <a:pt x="123" y="1771"/>
                </a:lnTo>
                <a:lnTo>
                  <a:pt x="184" y="1071"/>
                </a:lnTo>
                <a:lnTo>
                  <a:pt x="246" y="536"/>
                </a:lnTo>
                <a:lnTo>
                  <a:pt x="307" y="192"/>
                </a:lnTo>
                <a:lnTo>
                  <a:pt x="369" y="0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BFBFBF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49" name="Freeform 29"/>
          <p:cNvSpPr/>
          <p:nvPr/>
        </p:nvSpPr>
        <p:spPr>
          <a:xfrm>
            <a:off x="4791860" y="1957897"/>
            <a:ext cx="1515310" cy="2748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16" y="0"/>
                </a:moveTo>
                <a:lnTo>
                  <a:pt x="9551" y="438"/>
                </a:lnTo>
                <a:lnTo>
                  <a:pt x="10370" y="957"/>
                </a:lnTo>
                <a:lnTo>
                  <a:pt x="11272" y="1574"/>
                </a:lnTo>
                <a:lnTo>
                  <a:pt x="12217" y="2254"/>
                </a:lnTo>
                <a:lnTo>
                  <a:pt x="13203" y="3023"/>
                </a:lnTo>
                <a:lnTo>
                  <a:pt x="14232" y="3855"/>
                </a:lnTo>
                <a:lnTo>
                  <a:pt x="15240" y="4767"/>
                </a:lnTo>
                <a:lnTo>
                  <a:pt x="16268" y="5742"/>
                </a:lnTo>
                <a:lnTo>
                  <a:pt x="17822" y="7468"/>
                </a:lnTo>
                <a:lnTo>
                  <a:pt x="19102" y="9230"/>
                </a:lnTo>
                <a:lnTo>
                  <a:pt x="20131" y="10992"/>
                </a:lnTo>
                <a:lnTo>
                  <a:pt x="20907" y="12754"/>
                </a:lnTo>
                <a:lnTo>
                  <a:pt x="21390" y="14534"/>
                </a:lnTo>
                <a:lnTo>
                  <a:pt x="21600" y="16314"/>
                </a:lnTo>
                <a:lnTo>
                  <a:pt x="21516" y="18094"/>
                </a:lnTo>
                <a:lnTo>
                  <a:pt x="21201" y="19856"/>
                </a:lnTo>
                <a:lnTo>
                  <a:pt x="20571" y="21600"/>
                </a:lnTo>
                <a:lnTo>
                  <a:pt x="11062" y="21215"/>
                </a:lnTo>
                <a:lnTo>
                  <a:pt x="11566" y="19963"/>
                </a:lnTo>
                <a:lnTo>
                  <a:pt x="11881" y="18720"/>
                </a:lnTo>
                <a:lnTo>
                  <a:pt x="12049" y="17521"/>
                </a:lnTo>
                <a:lnTo>
                  <a:pt x="12091" y="16332"/>
                </a:lnTo>
                <a:lnTo>
                  <a:pt x="11965" y="15178"/>
                </a:lnTo>
                <a:lnTo>
                  <a:pt x="11713" y="14078"/>
                </a:lnTo>
                <a:lnTo>
                  <a:pt x="11356" y="12996"/>
                </a:lnTo>
                <a:lnTo>
                  <a:pt x="10894" y="11949"/>
                </a:lnTo>
                <a:lnTo>
                  <a:pt x="10370" y="10957"/>
                </a:lnTo>
                <a:lnTo>
                  <a:pt x="9719" y="9982"/>
                </a:lnTo>
                <a:lnTo>
                  <a:pt x="9068" y="9078"/>
                </a:lnTo>
                <a:lnTo>
                  <a:pt x="8313" y="8202"/>
                </a:lnTo>
                <a:lnTo>
                  <a:pt x="7536" y="7361"/>
                </a:lnTo>
                <a:lnTo>
                  <a:pt x="6759" y="6592"/>
                </a:lnTo>
                <a:lnTo>
                  <a:pt x="5941" y="5867"/>
                </a:lnTo>
                <a:lnTo>
                  <a:pt x="5122" y="5179"/>
                </a:lnTo>
                <a:lnTo>
                  <a:pt x="4345" y="4570"/>
                </a:lnTo>
                <a:lnTo>
                  <a:pt x="3569" y="3998"/>
                </a:lnTo>
                <a:lnTo>
                  <a:pt x="2876" y="3488"/>
                </a:lnTo>
                <a:lnTo>
                  <a:pt x="2204" y="3032"/>
                </a:lnTo>
                <a:lnTo>
                  <a:pt x="1595" y="2656"/>
                </a:lnTo>
                <a:lnTo>
                  <a:pt x="1071" y="2334"/>
                </a:lnTo>
                <a:lnTo>
                  <a:pt x="609" y="2075"/>
                </a:lnTo>
                <a:lnTo>
                  <a:pt x="294" y="1905"/>
                </a:lnTo>
                <a:lnTo>
                  <a:pt x="84" y="1780"/>
                </a:lnTo>
                <a:lnTo>
                  <a:pt x="0" y="1726"/>
                </a:lnTo>
                <a:lnTo>
                  <a:pt x="4009" y="295"/>
                </a:lnTo>
                <a:lnTo>
                  <a:pt x="8816" y="0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BFBFBF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50" name="Freeform 33"/>
          <p:cNvSpPr/>
          <p:nvPr/>
        </p:nvSpPr>
        <p:spPr>
          <a:xfrm>
            <a:off x="7365970" y="2419893"/>
            <a:ext cx="1918803" cy="198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8" y="0"/>
                </a:moveTo>
                <a:lnTo>
                  <a:pt x="10560" y="1594"/>
                </a:lnTo>
                <a:lnTo>
                  <a:pt x="12035" y="3200"/>
                </a:lnTo>
                <a:lnTo>
                  <a:pt x="13361" y="4819"/>
                </a:lnTo>
                <a:lnTo>
                  <a:pt x="14604" y="6438"/>
                </a:lnTo>
                <a:lnTo>
                  <a:pt x="15699" y="8020"/>
                </a:lnTo>
                <a:lnTo>
                  <a:pt x="16710" y="9564"/>
                </a:lnTo>
                <a:lnTo>
                  <a:pt x="17572" y="11084"/>
                </a:lnTo>
                <a:lnTo>
                  <a:pt x="18384" y="12530"/>
                </a:lnTo>
                <a:lnTo>
                  <a:pt x="19097" y="13914"/>
                </a:lnTo>
                <a:lnTo>
                  <a:pt x="19677" y="15211"/>
                </a:lnTo>
                <a:lnTo>
                  <a:pt x="20241" y="16435"/>
                </a:lnTo>
                <a:lnTo>
                  <a:pt x="20688" y="17547"/>
                </a:lnTo>
                <a:lnTo>
                  <a:pt x="21036" y="18560"/>
                </a:lnTo>
                <a:lnTo>
                  <a:pt x="21335" y="19425"/>
                </a:lnTo>
                <a:lnTo>
                  <a:pt x="21600" y="20179"/>
                </a:lnTo>
                <a:lnTo>
                  <a:pt x="14306" y="21600"/>
                </a:lnTo>
                <a:lnTo>
                  <a:pt x="14107" y="20995"/>
                </a:lnTo>
                <a:lnTo>
                  <a:pt x="13858" y="20253"/>
                </a:lnTo>
                <a:lnTo>
                  <a:pt x="13527" y="19351"/>
                </a:lnTo>
                <a:lnTo>
                  <a:pt x="13146" y="18362"/>
                </a:lnTo>
                <a:lnTo>
                  <a:pt x="12665" y="17263"/>
                </a:lnTo>
                <a:lnTo>
                  <a:pt x="12068" y="16052"/>
                </a:lnTo>
                <a:lnTo>
                  <a:pt x="11422" y="14754"/>
                </a:lnTo>
                <a:lnTo>
                  <a:pt x="10643" y="13407"/>
                </a:lnTo>
                <a:lnTo>
                  <a:pt x="9781" y="11949"/>
                </a:lnTo>
                <a:lnTo>
                  <a:pt x="8769" y="10479"/>
                </a:lnTo>
                <a:lnTo>
                  <a:pt x="7675" y="8946"/>
                </a:lnTo>
                <a:lnTo>
                  <a:pt x="6415" y="7377"/>
                </a:lnTo>
                <a:lnTo>
                  <a:pt x="5056" y="5783"/>
                </a:lnTo>
                <a:lnTo>
                  <a:pt x="3498" y="4164"/>
                </a:lnTo>
                <a:lnTo>
                  <a:pt x="1840" y="2558"/>
                </a:lnTo>
                <a:lnTo>
                  <a:pt x="0" y="939"/>
                </a:lnTo>
                <a:lnTo>
                  <a:pt x="2851" y="643"/>
                </a:lnTo>
                <a:lnTo>
                  <a:pt x="8968" y="0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BFBFBF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51" name="Freeform 34"/>
          <p:cNvSpPr/>
          <p:nvPr/>
        </p:nvSpPr>
        <p:spPr>
          <a:xfrm>
            <a:off x="9252375" y="2843199"/>
            <a:ext cx="2055755" cy="1085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36" y="0"/>
                </a:moveTo>
                <a:lnTo>
                  <a:pt x="9980" y="1698"/>
                </a:lnTo>
                <a:lnTo>
                  <a:pt x="10970" y="3147"/>
                </a:lnTo>
                <a:lnTo>
                  <a:pt x="11960" y="4506"/>
                </a:lnTo>
                <a:lnTo>
                  <a:pt x="13028" y="5706"/>
                </a:lnTo>
                <a:lnTo>
                  <a:pt x="14049" y="6770"/>
                </a:lnTo>
                <a:lnTo>
                  <a:pt x="15117" y="7698"/>
                </a:lnTo>
                <a:lnTo>
                  <a:pt x="16107" y="8536"/>
                </a:lnTo>
                <a:lnTo>
                  <a:pt x="17082" y="9238"/>
                </a:lnTo>
                <a:lnTo>
                  <a:pt x="18010" y="9826"/>
                </a:lnTo>
                <a:lnTo>
                  <a:pt x="18861" y="10302"/>
                </a:lnTo>
                <a:lnTo>
                  <a:pt x="19619" y="10709"/>
                </a:lnTo>
                <a:lnTo>
                  <a:pt x="20285" y="11004"/>
                </a:lnTo>
                <a:lnTo>
                  <a:pt x="20826" y="11230"/>
                </a:lnTo>
                <a:lnTo>
                  <a:pt x="21244" y="11411"/>
                </a:lnTo>
                <a:lnTo>
                  <a:pt x="21492" y="11502"/>
                </a:lnTo>
                <a:lnTo>
                  <a:pt x="21600" y="11502"/>
                </a:lnTo>
                <a:lnTo>
                  <a:pt x="20362" y="21600"/>
                </a:lnTo>
                <a:lnTo>
                  <a:pt x="20192" y="21577"/>
                </a:lnTo>
                <a:lnTo>
                  <a:pt x="19821" y="21442"/>
                </a:lnTo>
                <a:lnTo>
                  <a:pt x="19279" y="21215"/>
                </a:lnTo>
                <a:lnTo>
                  <a:pt x="18583" y="20943"/>
                </a:lnTo>
                <a:lnTo>
                  <a:pt x="17732" y="20558"/>
                </a:lnTo>
                <a:lnTo>
                  <a:pt x="16772" y="20015"/>
                </a:lnTo>
                <a:lnTo>
                  <a:pt x="15720" y="19404"/>
                </a:lnTo>
                <a:lnTo>
                  <a:pt x="14529" y="18611"/>
                </a:lnTo>
                <a:lnTo>
                  <a:pt x="13229" y="17728"/>
                </a:lnTo>
                <a:lnTo>
                  <a:pt x="11914" y="16619"/>
                </a:lnTo>
                <a:lnTo>
                  <a:pt x="10491" y="15374"/>
                </a:lnTo>
                <a:lnTo>
                  <a:pt x="9036" y="13925"/>
                </a:lnTo>
                <a:lnTo>
                  <a:pt x="7520" y="12340"/>
                </a:lnTo>
                <a:lnTo>
                  <a:pt x="6019" y="10483"/>
                </a:lnTo>
                <a:lnTo>
                  <a:pt x="4503" y="8445"/>
                </a:lnTo>
                <a:lnTo>
                  <a:pt x="2955" y="6158"/>
                </a:lnTo>
                <a:lnTo>
                  <a:pt x="1485" y="3623"/>
                </a:lnTo>
                <a:lnTo>
                  <a:pt x="0" y="860"/>
                </a:lnTo>
                <a:lnTo>
                  <a:pt x="3419" y="543"/>
                </a:lnTo>
                <a:lnTo>
                  <a:pt x="9036" y="0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BFBFBF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52" name="Freeform 30"/>
          <p:cNvSpPr/>
          <p:nvPr/>
        </p:nvSpPr>
        <p:spPr>
          <a:xfrm>
            <a:off x="8636827" y="2845475"/>
            <a:ext cx="1429899" cy="156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022" y="613"/>
                </a:lnTo>
                <a:lnTo>
                  <a:pt x="20643" y="1085"/>
                </a:lnTo>
                <a:lnTo>
                  <a:pt x="20154" y="1635"/>
                </a:lnTo>
                <a:lnTo>
                  <a:pt x="19642" y="2311"/>
                </a:lnTo>
                <a:lnTo>
                  <a:pt x="19042" y="3066"/>
                </a:lnTo>
                <a:lnTo>
                  <a:pt x="18374" y="3930"/>
                </a:lnTo>
                <a:lnTo>
                  <a:pt x="17685" y="4889"/>
                </a:lnTo>
                <a:lnTo>
                  <a:pt x="16951" y="5927"/>
                </a:lnTo>
                <a:lnTo>
                  <a:pt x="16217" y="7027"/>
                </a:lnTo>
                <a:lnTo>
                  <a:pt x="15460" y="8222"/>
                </a:lnTo>
                <a:lnTo>
                  <a:pt x="14726" y="9448"/>
                </a:lnTo>
                <a:lnTo>
                  <a:pt x="13992" y="10769"/>
                </a:lnTo>
                <a:lnTo>
                  <a:pt x="13347" y="12152"/>
                </a:lnTo>
                <a:lnTo>
                  <a:pt x="12680" y="13567"/>
                </a:lnTo>
                <a:lnTo>
                  <a:pt x="12079" y="15029"/>
                </a:lnTo>
                <a:lnTo>
                  <a:pt x="11567" y="16538"/>
                </a:lnTo>
                <a:lnTo>
                  <a:pt x="11078" y="18079"/>
                </a:lnTo>
                <a:lnTo>
                  <a:pt x="10744" y="19603"/>
                </a:lnTo>
                <a:lnTo>
                  <a:pt x="1268" y="21380"/>
                </a:lnTo>
                <a:lnTo>
                  <a:pt x="0" y="21600"/>
                </a:lnTo>
                <a:lnTo>
                  <a:pt x="356" y="19305"/>
                </a:lnTo>
                <a:lnTo>
                  <a:pt x="868" y="17088"/>
                </a:lnTo>
                <a:lnTo>
                  <a:pt x="1513" y="14919"/>
                </a:lnTo>
                <a:lnTo>
                  <a:pt x="2269" y="12859"/>
                </a:lnTo>
                <a:lnTo>
                  <a:pt x="3092" y="10894"/>
                </a:lnTo>
                <a:lnTo>
                  <a:pt x="3960" y="9055"/>
                </a:lnTo>
                <a:lnTo>
                  <a:pt x="4872" y="7310"/>
                </a:lnTo>
                <a:lnTo>
                  <a:pt x="5828" y="5675"/>
                </a:lnTo>
                <a:lnTo>
                  <a:pt x="6740" y="4213"/>
                </a:lnTo>
                <a:lnTo>
                  <a:pt x="7652" y="2830"/>
                </a:lnTo>
                <a:lnTo>
                  <a:pt x="8520" y="1635"/>
                </a:lnTo>
                <a:lnTo>
                  <a:pt x="9298" y="566"/>
                </a:lnTo>
                <a:lnTo>
                  <a:pt x="17129" y="220"/>
                </a:lnTo>
                <a:lnTo>
                  <a:pt x="17173" y="22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3081AC"/>
              </a:gs>
              <a:gs pos="100000">
                <a:srgbClr val="246181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53" name="Freeform 31"/>
          <p:cNvSpPr/>
          <p:nvPr/>
        </p:nvSpPr>
        <p:spPr>
          <a:xfrm>
            <a:off x="2456312" y="1962449"/>
            <a:ext cx="2921645" cy="276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556" y="258"/>
                </a:lnTo>
                <a:lnTo>
                  <a:pt x="21502" y="640"/>
                </a:lnTo>
                <a:lnTo>
                  <a:pt x="21437" y="1112"/>
                </a:lnTo>
                <a:lnTo>
                  <a:pt x="21328" y="1663"/>
                </a:lnTo>
                <a:lnTo>
                  <a:pt x="21175" y="2303"/>
                </a:lnTo>
                <a:lnTo>
                  <a:pt x="21012" y="3032"/>
                </a:lnTo>
                <a:lnTo>
                  <a:pt x="20794" y="3815"/>
                </a:lnTo>
                <a:lnTo>
                  <a:pt x="20544" y="4686"/>
                </a:lnTo>
                <a:lnTo>
                  <a:pt x="20239" y="5585"/>
                </a:lnTo>
                <a:lnTo>
                  <a:pt x="19880" y="6536"/>
                </a:lnTo>
                <a:lnTo>
                  <a:pt x="19477" y="7550"/>
                </a:lnTo>
                <a:lnTo>
                  <a:pt x="19031" y="8590"/>
                </a:lnTo>
                <a:lnTo>
                  <a:pt x="18497" y="9648"/>
                </a:lnTo>
                <a:lnTo>
                  <a:pt x="17670" y="11169"/>
                </a:lnTo>
                <a:lnTo>
                  <a:pt x="16755" y="12627"/>
                </a:lnTo>
                <a:lnTo>
                  <a:pt x="15775" y="14015"/>
                </a:lnTo>
                <a:lnTo>
                  <a:pt x="14741" y="15357"/>
                </a:lnTo>
                <a:lnTo>
                  <a:pt x="13609" y="16620"/>
                </a:lnTo>
                <a:lnTo>
                  <a:pt x="12400" y="17821"/>
                </a:lnTo>
                <a:lnTo>
                  <a:pt x="11225" y="18861"/>
                </a:lnTo>
                <a:lnTo>
                  <a:pt x="9994" y="19830"/>
                </a:lnTo>
                <a:lnTo>
                  <a:pt x="8721" y="20746"/>
                </a:lnTo>
                <a:lnTo>
                  <a:pt x="7381" y="21600"/>
                </a:lnTo>
                <a:lnTo>
                  <a:pt x="0" y="20488"/>
                </a:lnTo>
                <a:lnTo>
                  <a:pt x="1426" y="19919"/>
                </a:lnTo>
                <a:lnTo>
                  <a:pt x="2787" y="19270"/>
                </a:lnTo>
                <a:lnTo>
                  <a:pt x="4039" y="18594"/>
                </a:lnTo>
                <a:lnTo>
                  <a:pt x="5237" y="17865"/>
                </a:lnTo>
                <a:lnTo>
                  <a:pt x="6358" y="17091"/>
                </a:lnTo>
                <a:lnTo>
                  <a:pt x="7381" y="16291"/>
                </a:lnTo>
                <a:lnTo>
                  <a:pt x="8361" y="15455"/>
                </a:lnTo>
                <a:lnTo>
                  <a:pt x="9254" y="14593"/>
                </a:lnTo>
                <a:lnTo>
                  <a:pt x="10081" y="13721"/>
                </a:lnTo>
                <a:lnTo>
                  <a:pt x="10844" y="12823"/>
                </a:lnTo>
                <a:lnTo>
                  <a:pt x="11573" y="11916"/>
                </a:lnTo>
                <a:lnTo>
                  <a:pt x="12204" y="11000"/>
                </a:lnTo>
                <a:lnTo>
                  <a:pt x="12803" y="10093"/>
                </a:lnTo>
                <a:lnTo>
                  <a:pt x="13337" y="9195"/>
                </a:lnTo>
                <a:lnTo>
                  <a:pt x="13827" y="8306"/>
                </a:lnTo>
                <a:lnTo>
                  <a:pt x="14273" y="7425"/>
                </a:lnTo>
                <a:lnTo>
                  <a:pt x="14676" y="6572"/>
                </a:lnTo>
                <a:lnTo>
                  <a:pt x="15013" y="5745"/>
                </a:lnTo>
                <a:lnTo>
                  <a:pt x="15307" y="4926"/>
                </a:lnTo>
                <a:lnTo>
                  <a:pt x="15590" y="4162"/>
                </a:lnTo>
                <a:lnTo>
                  <a:pt x="15819" y="3433"/>
                </a:lnTo>
                <a:lnTo>
                  <a:pt x="16015" y="2757"/>
                </a:lnTo>
                <a:lnTo>
                  <a:pt x="16178" y="2134"/>
                </a:lnTo>
                <a:lnTo>
                  <a:pt x="16331" y="1556"/>
                </a:lnTo>
                <a:lnTo>
                  <a:pt x="16440" y="1040"/>
                </a:lnTo>
                <a:lnTo>
                  <a:pt x="16527" y="587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ECB448"/>
              </a:gs>
              <a:gs pos="100000">
                <a:srgbClr val="D19116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54" name="Freeform 32"/>
          <p:cNvSpPr/>
          <p:nvPr/>
        </p:nvSpPr>
        <p:spPr>
          <a:xfrm>
            <a:off x="5567922" y="2431272"/>
            <a:ext cx="2485755" cy="229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18"/>
                </a:lnTo>
                <a:lnTo>
                  <a:pt x="21549" y="376"/>
                </a:lnTo>
                <a:lnTo>
                  <a:pt x="21498" y="751"/>
                </a:lnTo>
                <a:lnTo>
                  <a:pt x="21395" y="1255"/>
                </a:lnTo>
                <a:lnTo>
                  <a:pt x="21267" y="1856"/>
                </a:lnTo>
                <a:lnTo>
                  <a:pt x="21101" y="2575"/>
                </a:lnTo>
                <a:lnTo>
                  <a:pt x="20896" y="3391"/>
                </a:lnTo>
                <a:lnTo>
                  <a:pt x="20615" y="4292"/>
                </a:lnTo>
                <a:lnTo>
                  <a:pt x="20295" y="5269"/>
                </a:lnTo>
                <a:lnTo>
                  <a:pt x="19898" y="6320"/>
                </a:lnTo>
                <a:lnTo>
                  <a:pt x="19425" y="7425"/>
                </a:lnTo>
                <a:lnTo>
                  <a:pt x="18900" y="8573"/>
                </a:lnTo>
                <a:lnTo>
                  <a:pt x="17991" y="10269"/>
                </a:lnTo>
                <a:lnTo>
                  <a:pt x="17019" y="11911"/>
                </a:lnTo>
                <a:lnTo>
                  <a:pt x="15944" y="13477"/>
                </a:lnTo>
                <a:lnTo>
                  <a:pt x="14767" y="15001"/>
                </a:lnTo>
                <a:lnTo>
                  <a:pt x="13526" y="16449"/>
                </a:lnTo>
                <a:lnTo>
                  <a:pt x="12195" y="17855"/>
                </a:lnTo>
                <a:lnTo>
                  <a:pt x="10774" y="19175"/>
                </a:lnTo>
                <a:lnTo>
                  <a:pt x="9252" y="20430"/>
                </a:lnTo>
                <a:lnTo>
                  <a:pt x="7678" y="21600"/>
                </a:lnTo>
                <a:lnTo>
                  <a:pt x="2457" y="21182"/>
                </a:lnTo>
                <a:lnTo>
                  <a:pt x="0" y="20988"/>
                </a:lnTo>
                <a:lnTo>
                  <a:pt x="1574" y="20055"/>
                </a:lnTo>
                <a:lnTo>
                  <a:pt x="3058" y="19025"/>
                </a:lnTo>
                <a:lnTo>
                  <a:pt x="4453" y="17962"/>
                </a:lnTo>
                <a:lnTo>
                  <a:pt x="5745" y="16846"/>
                </a:lnTo>
                <a:lnTo>
                  <a:pt x="6948" y="15698"/>
                </a:lnTo>
                <a:lnTo>
                  <a:pt x="8049" y="14529"/>
                </a:lnTo>
                <a:lnTo>
                  <a:pt x="9073" y="13348"/>
                </a:lnTo>
                <a:lnTo>
                  <a:pt x="9994" y="12157"/>
                </a:lnTo>
                <a:lnTo>
                  <a:pt x="10877" y="10966"/>
                </a:lnTo>
                <a:lnTo>
                  <a:pt x="11645" y="9775"/>
                </a:lnTo>
                <a:lnTo>
                  <a:pt x="12348" y="8616"/>
                </a:lnTo>
                <a:lnTo>
                  <a:pt x="12975" y="7490"/>
                </a:lnTo>
                <a:lnTo>
                  <a:pt x="13526" y="6406"/>
                </a:lnTo>
                <a:lnTo>
                  <a:pt x="14025" y="5354"/>
                </a:lnTo>
                <a:lnTo>
                  <a:pt x="14421" y="4389"/>
                </a:lnTo>
                <a:lnTo>
                  <a:pt x="14792" y="3466"/>
                </a:lnTo>
                <a:lnTo>
                  <a:pt x="15074" y="2629"/>
                </a:lnTo>
                <a:lnTo>
                  <a:pt x="15317" y="1899"/>
                </a:lnTo>
                <a:lnTo>
                  <a:pt x="15496" y="1255"/>
                </a:lnTo>
                <a:lnTo>
                  <a:pt x="15624" y="708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5FB7A2"/>
              </a:gs>
              <a:gs pos="100000">
                <a:srgbClr val="41907D"/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758" name="Group 66"/>
          <p:cNvGrpSpPr/>
          <p:nvPr/>
        </p:nvGrpSpPr>
        <p:grpSpPr>
          <a:xfrm>
            <a:off x="8927205" y="3898797"/>
            <a:ext cx="269751" cy="267211"/>
            <a:chOff x="0" y="0"/>
            <a:chExt cx="269750" cy="267210"/>
          </a:xfrm>
        </p:grpSpPr>
        <p:sp>
          <p:nvSpPr>
            <p:cNvPr id="755" name="Freeform 13"/>
            <p:cNvSpPr/>
            <p:nvPr/>
          </p:nvSpPr>
          <p:spPr>
            <a:xfrm>
              <a:off x="121133" y="26885"/>
              <a:ext cx="148618" cy="236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2" y="0"/>
                  </a:moveTo>
                  <a:lnTo>
                    <a:pt x="8138" y="225"/>
                  </a:lnTo>
                  <a:lnTo>
                    <a:pt x="9713" y="1099"/>
                  </a:lnTo>
                  <a:lnTo>
                    <a:pt x="10192" y="1870"/>
                  </a:lnTo>
                  <a:lnTo>
                    <a:pt x="10550" y="2593"/>
                  </a:lnTo>
                  <a:lnTo>
                    <a:pt x="13038" y="3992"/>
                  </a:lnTo>
                  <a:lnTo>
                    <a:pt x="13679" y="4122"/>
                  </a:lnTo>
                  <a:lnTo>
                    <a:pt x="14559" y="3249"/>
                  </a:lnTo>
                  <a:lnTo>
                    <a:pt x="17699" y="3071"/>
                  </a:lnTo>
                  <a:lnTo>
                    <a:pt x="18286" y="2955"/>
                  </a:lnTo>
                  <a:lnTo>
                    <a:pt x="18884" y="3549"/>
                  </a:lnTo>
                  <a:lnTo>
                    <a:pt x="19427" y="4170"/>
                  </a:lnTo>
                  <a:lnTo>
                    <a:pt x="19916" y="4805"/>
                  </a:lnTo>
                  <a:lnTo>
                    <a:pt x="20351" y="5467"/>
                  </a:lnTo>
                  <a:lnTo>
                    <a:pt x="20720" y="6142"/>
                  </a:lnTo>
                  <a:lnTo>
                    <a:pt x="21024" y="6831"/>
                  </a:lnTo>
                  <a:lnTo>
                    <a:pt x="21285" y="7541"/>
                  </a:lnTo>
                  <a:lnTo>
                    <a:pt x="21448" y="8258"/>
                  </a:lnTo>
                  <a:lnTo>
                    <a:pt x="21567" y="9002"/>
                  </a:lnTo>
                  <a:lnTo>
                    <a:pt x="21600" y="9746"/>
                  </a:lnTo>
                  <a:lnTo>
                    <a:pt x="21567" y="10524"/>
                  </a:lnTo>
                  <a:lnTo>
                    <a:pt x="21448" y="11288"/>
                  </a:lnTo>
                  <a:lnTo>
                    <a:pt x="21263" y="12045"/>
                  </a:lnTo>
                  <a:lnTo>
                    <a:pt x="20992" y="12776"/>
                  </a:lnTo>
                  <a:lnTo>
                    <a:pt x="20655" y="13492"/>
                  </a:lnTo>
                  <a:lnTo>
                    <a:pt x="20264" y="14188"/>
                  </a:lnTo>
                  <a:lnTo>
                    <a:pt x="19786" y="14864"/>
                  </a:lnTo>
                  <a:lnTo>
                    <a:pt x="19264" y="15526"/>
                  </a:lnTo>
                  <a:lnTo>
                    <a:pt x="18677" y="16154"/>
                  </a:lnTo>
                  <a:lnTo>
                    <a:pt x="18025" y="16768"/>
                  </a:lnTo>
                  <a:lnTo>
                    <a:pt x="17319" y="17348"/>
                  </a:lnTo>
                  <a:lnTo>
                    <a:pt x="16569" y="17901"/>
                  </a:lnTo>
                  <a:lnTo>
                    <a:pt x="15765" y="18427"/>
                  </a:lnTo>
                  <a:lnTo>
                    <a:pt x="14907" y="18918"/>
                  </a:lnTo>
                  <a:lnTo>
                    <a:pt x="14005" y="19382"/>
                  </a:lnTo>
                  <a:lnTo>
                    <a:pt x="13060" y="19812"/>
                  </a:lnTo>
                  <a:lnTo>
                    <a:pt x="12060" y="20208"/>
                  </a:lnTo>
                  <a:lnTo>
                    <a:pt x="11039" y="20563"/>
                  </a:lnTo>
                  <a:lnTo>
                    <a:pt x="9974" y="20883"/>
                  </a:lnTo>
                  <a:lnTo>
                    <a:pt x="8877" y="21163"/>
                  </a:lnTo>
                  <a:lnTo>
                    <a:pt x="7736" y="21409"/>
                  </a:lnTo>
                  <a:lnTo>
                    <a:pt x="6595" y="21600"/>
                  </a:lnTo>
                  <a:lnTo>
                    <a:pt x="6954" y="20795"/>
                  </a:lnTo>
                  <a:lnTo>
                    <a:pt x="10311" y="19389"/>
                  </a:lnTo>
                  <a:lnTo>
                    <a:pt x="11191" y="17894"/>
                  </a:lnTo>
                  <a:lnTo>
                    <a:pt x="13527" y="17219"/>
                  </a:lnTo>
                  <a:lnTo>
                    <a:pt x="15722" y="14605"/>
                  </a:lnTo>
                  <a:lnTo>
                    <a:pt x="12310" y="13356"/>
                  </a:lnTo>
                  <a:lnTo>
                    <a:pt x="10550" y="12107"/>
                  </a:lnTo>
                  <a:lnTo>
                    <a:pt x="9518" y="12032"/>
                  </a:lnTo>
                  <a:lnTo>
                    <a:pt x="7421" y="11677"/>
                  </a:lnTo>
                  <a:lnTo>
                    <a:pt x="5617" y="11506"/>
                  </a:lnTo>
                  <a:lnTo>
                    <a:pt x="4053" y="11779"/>
                  </a:lnTo>
                  <a:lnTo>
                    <a:pt x="3086" y="11104"/>
                  </a:lnTo>
                  <a:lnTo>
                    <a:pt x="2119" y="10933"/>
                  </a:lnTo>
                  <a:lnTo>
                    <a:pt x="2206" y="10032"/>
                  </a:lnTo>
                  <a:lnTo>
                    <a:pt x="1043" y="10060"/>
                  </a:lnTo>
                  <a:lnTo>
                    <a:pt x="380" y="10537"/>
                  </a:lnTo>
                  <a:lnTo>
                    <a:pt x="0" y="9534"/>
                  </a:lnTo>
                  <a:lnTo>
                    <a:pt x="1532" y="9090"/>
                  </a:lnTo>
                  <a:lnTo>
                    <a:pt x="3086" y="9534"/>
                  </a:lnTo>
                  <a:lnTo>
                    <a:pt x="3933" y="9534"/>
                  </a:lnTo>
                  <a:lnTo>
                    <a:pt x="4237" y="8763"/>
                  </a:lnTo>
                  <a:lnTo>
                    <a:pt x="6573" y="7016"/>
                  </a:lnTo>
                  <a:lnTo>
                    <a:pt x="9833" y="5985"/>
                  </a:lnTo>
                  <a:lnTo>
                    <a:pt x="11713" y="6142"/>
                  </a:lnTo>
                  <a:lnTo>
                    <a:pt x="11876" y="5569"/>
                  </a:lnTo>
                  <a:lnTo>
                    <a:pt x="9540" y="4088"/>
                  </a:lnTo>
                  <a:lnTo>
                    <a:pt x="8670" y="2989"/>
                  </a:lnTo>
                  <a:lnTo>
                    <a:pt x="7388" y="2989"/>
                  </a:lnTo>
                  <a:lnTo>
                    <a:pt x="6595" y="2703"/>
                  </a:lnTo>
                  <a:lnTo>
                    <a:pt x="4857" y="2546"/>
                  </a:lnTo>
                  <a:lnTo>
                    <a:pt x="4498" y="3829"/>
                  </a:lnTo>
                  <a:lnTo>
                    <a:pt x="2401" y="3569"/>
                  </a:lnTo>
                  <a:lnTo>
                    <a:pt x="2249" y="2771"/>
                  </a:lnTo>
                  <a:lnTo>
                    <a:pt x="3857" y="2546"/>
                  </a:lnTo>
                  <a:lnTo>
                    <a:pt x="4379" y="1119"/>
                  </a:lnTo>
                  <a:lnTo>
                    <a:pt x="5976" y="1522"/>
                  </a:lnTo>
                  <a:lnTo>
                    <a:pt x="5922" y="2136"/>
                  </a:lnTo>
                  <a:lnTo>
                    <a:pt x="7138" y="2443"/>
                  </a:lnTo>
                  <a:lnTo>
                    <a:pt x="7942" y="2593"/>
                  </a:lnTo>
                  <a:lnTo>
                    <a:pt x="8942" y="2266"/>
                  </a:lnTo>
                  <a:lnTo>
                    <a:pt x="8062" y="1624"/>
                  </a:lnTo>
                  <a:lnTo>
                    <a:pt x="6258" y="525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756" name="Freeform 14"/>
            <p:cNvSpPr/>
            <p:nvPr/>
          </p:nvSpPr>
          <p:spPr>
            <a:xfrm>
              <a:off x="0" y="64076"/>
              <a:ext cx="156533" cy="203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5" y="0"/>
                  </a:moveTo>
                  <a:lnTo>
                    <a:pt x="2545" y="802"/>
                  </a:lnTo>
                  <a:lnTo>
                    <a:pt x="3597" y="1327"/>
                  </a:lnTo>
                  <a:lnTo>
                    <a:pt x="5689" y="1327"/>
                  </a:lnTo>
                  <a:lnTo>
                    <a:pt x="8801" y="906"/>
                  </a:lnTo>
                  <a:lnTo>
                    <a:pt x="10748" y="3337"/>
                  </a:lnTo>
                  <a:lnTo>
                    <a:pt x="10748" y="5601"/>
                  </a:lnTo>
                  <a:lnTo>
                    <a:pt x="13418" y="8365"/>
                  </a:lnTo>
                  <a:lnTo>
                    <a:pt x="13861" y="8365"/>
                  </a:lnTo>
                  <a:lnTo>
                    <a:pt x="13861" y="7388"/>
                  </a:lnTo>
                  <a:lnTo>
                    <a:pt x="14891" y="9040"/>
                  </a:lnTo>
                  <a:lnTo>
                    <a:pt x="17983" y="9565"/>
                  </a:lnTo>
                  <a:lnTo>
                    <a:pt x="19395" y="10629"/>
                  </a:lnTo>
                  <a:lnTo>
                    <a:pt x="20642" y="10915"/>
                  </a:lnTo>
                  <a:lnTo>
                    <a:pt x="19395" y="12893"/>
                  </a:lnTo>
                  <a:lnTo>
                    <a:pt x="20745" y="14808"/>
                  </a:lnTo>
                  <a:lnTo>
                    <a:pt x="20745" y="14840"/>
                  </a:lnTo>
                  <a:lnTo>
                    <a:pt x="20786" y="14911"/>
                  </a:lnTo>
                  <a:lnTo>
                    <a:pt x="20817" y="15022"/>
                  </a:lnTo>
                  <a:lnTo>
                    <a:pt x="20879" y="15165"/>
                  </a:lnTo>
                  <a:lnTo>
                    <a:pt x="20940" y="15324"/>
                  </a:lnTo>
                  <a:lnTo>
                    <a:pt x="21013" y="15515"/>
                  </a:lnTo>
                  <a:lnTo>
                    <a:pt x="21085" y="15713"/>
                  </a:lnTo>
                  <a:lnTo>
                    <a:pt x="21167" y="15928"/>
                  </a:lnTo>
                  <a:lnTo>
                    <a:pt x="21260" y="16142"/>
                  </a:lnTo>
                  <a:lnTo>
                    <a:pt x="21332" y="16349"/>
                  </a:lnTo>
                  <a:lnTo>
                    <a:pt x="21404" y="16540"/>
                  </a:lnTo>
                  <a:lnTo>
                    <a:pt x="21466" y="16714"/>
                  </a:lnTo>
                  <a:lnTo>
                    <a:pt x="21518" y="16865"/>
                  </a:lnTo>
                  <a:lnTo>
                    <a:pt x="21559" y="16984"/>
                  </a:lnTo>
                  <a:lnTo>
                    <a:pt x="21600" y="17064"/>
                  </a:lnTo>
                  <a:lnTo>
                    <a:pt x="21600" y="17151"/>
                  </a:lnTo>
                  <a:lnTo>
                    <a:pt x="21569" y="17231"/>
                  </a:lnTo>
                  <a:lnTo>
                    <a:pt x="21538" y="17358"/>
                  </a:lnTo>
                  <a:lnTo>
                    <a:pt x="21476" y="17509"/>
                  </a:lnTo>
                  <a:lnTo>
                    <a:pt x="21425" y="17699"/>
                  </a:lnTo>
                  <a:lnTo>
                    <a:pt x="21353" y="17898"/>
                  </a:lnTo>
                  <a:lnTo>
                    <a:pt x="21208" y="18343"/>
                  </a:lnTo>
                  <a:lnTo>
                    <a:pt x="21064" y="18804"/>
                  </a:lnTo>
                  <a:lnTo>
                    <a:pt x="20992" y="19018"/>
                  </a:lnTo>
                  <a:lnTo>
                    <a:pt x="20920" y="19217"/>
                  </a:lnTo>
                  <a:lnTo>
                    <a:pt x="20868" y="19392"/>
                  </a:lnTo>
                  <a:lnTo>
                    <a:pt x="20817" y="19535"/>
                  </a:lnTo>
                  <a:lnTo>
                    <a:pt x="20776" y="19662"/>
                  </a:lnTo>
                  <a:lnTo>
                    <a:pt x="20745" y="19725"/>
                  </a:lnTo>
                  <a:lnTo>
                    <a:pt x="20745" y="19749"/>
                  </a:lnTo>
                  <a:lnTo>
                    <a:pt x="20940" y="21473"/>
                  </a:lnTo>
                  <a:lnTo>
                    <a:pt x="20168" y="21536"/>
                  </a:lnTo>
                  <a:lnTo>
                    <a:pt x="19395" y="21584"/>
                  </a:lnTo>
                  <a:lnTo>
                    <a:pt x="18601" y="21600"/>
                  </a:lnTo>
                  <a:lnTo>
                    <a:pt x="17426" y="21576"/>
                  </a:lnTo>
                  <a:lnTo>
                    <a:pt x="16262" y="21489"/>
                  </a:lnTo>
                  <a:lnTo>
                    <a:pt x="15139" y="21354"/>
                  </a:lnTo>
                  <a:lnTo>
                    <a:pt x="14026" y="21163"/>
                  </a:lnTo>
                  <a:lnTo>
                    <a:pt x="12933" y="20925"/>
                  </a:lnTo>
                  <a:lnTo>
                    <a:pt x="11872" y="20639"/>
                  </a:lnTo>
                  <a:lnTo>
                    <a:pt x="10841" y="20305"/>
                  </a:lnTo>
                  <a:lnTo>
                    <a:pt x="9852" y="19932"/>
                  </a:lnTo>
                  <a:lnTo>
                    <a:pt x="8894" y="19511"/>
                  </a:lnTo>
                  <a:lnTo>
                    <a:pt x="7976" y="19058"/>
                  </a:lnTo>
                  <a:lnTo>
                    <a:pt x="7090" y="18549"/>
                  </a:lnTo>
                  <a:lnTo>
                    <a:pt x="6245" y="18009"/>
                  </a:lnTo>
                  <a:lnTo>
                    <a:pt x="5441" y="17437"/>
                  </a:lnTo>
                  <a:lnTo>
                    <a:pt x="4689" y="16826"/>
                  </a:lnTo>
                  <a:lnTo>
                    <a:pt x="3988" y="16182"/>
                  </a:lnTo>
                  <a:lnTo>
                    <a:pt x="3329" y="15507"/>
                  </a:lnTo>
                  <a:lnTo>
                    <a:pt x="2731" y="14800"/>
                  </a:lnTo>
                  <a:lnTo>
                    <a:pt x="2185" y="14069"/>
                  </a:lnTo>
                  <a:lnTo>
                    <a:pt x="1680" y="13314"/>
                  </a:lnTo>
                  <a:lnTo>
                    <a:pt x="1247" y="12528"/>
                  </a:lnTo>
                  <a:lnTo>
                    <a:pt x="876" y="11718"/>
                  </a:lnTo>
                  <a:lnTo>
                    <a:pt x="556" y="10883"/>
                  </a:lnTo>
                  <a:lnTo>
                    <a:pt x="319" y="10033"/>
                  </a:lnTo>
                  <a:lnTo>
                    <a:pt x="144" y="9175"/>
                  </a:lnTo>
                  <a:lnTo>
                    <a:pt x="41" y="8286"/>
                  </a:lnTo>
                  <a:lnTo>
                    <a:pt x="0" y="7388"/>
                  </a:lnTo>
                  <a:lnTo>
                    <a:pt x="21" y="6522"/>
                  </a:lnTo>
                  <a:lnTo>
                    <a:pt x="134" y="5672"/>
                  </a:lnTo>
                  <a:lnTo>
                    <a:pt x="299" y="4838"/>
                  </a:lnTo>
                  <a:lnTo>
                    <a:pt x="536" y="4020"/>
                  </a:lnTo>
                  <a:lnTo>
                    <a:pt x="824" y="3217"/>
                  </a:lnTo>
                  <a:lnTo>
                    <a:pt x="1165" y="2439"/>
                  </a:lnTo>
                  <a:lnTo>
                    <a:pt x="1577" y="1684"/>
                  </a:lnTo>
                  <a:lnTo>
                    <a:pt x="2040" y="945"/>
                  </a:lnTo>
                  <a:lnTo>
                    <a:pt x="2545" y="230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757" name="Freeform 15"/>
            <p:cNvSpPr/>
            <p:nvPr/>
          </p:nvSpPr>
          <p:spPr>
            <a:xfrm>
              <a:off x="30768" y="-1"/>
              <a:ext cx="161463" cy="48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21" y="6404"/>
                  </a:moveTo>
                  <a:lnTo>
                    <a:pt x="9191" y="6636"/>
                  </a:lnTo>
                  <a:lnTo>
                    <a:pt x="9112" y="6935"/>
                  </a:lnTo>
                  <a:lnTo>
                    <a:pt x="8992" y="7266"/>
                  </a:lnTo>
                  <a:lnTo>
                    <a:pt x="8852" y="7665"/>
                  </a:lnTo>
                  <a:lnTo>
                    <a:pt x="8702" y="8063"/>
                  </a:lnTo>
                  <a:lnTo>
                    <a:pt x="8382" y="8793"/>
                  </a:lnTo>
                  <a:lnTo>
                    <a:pt x="8252" y="9091"/>
                  </a:lnTo>
                  <a:lnTo>
                    <a:pt x="8142" y="9324"/>
                  </a:lnTo>
                  <a:lnTo>
                    <a:pt x="8063" y="9489"/>
                  </a:lnTo>
                  <a:lnTo>
                    <a:pt x="8043" y="9556"/>
                  </a:lnTo>
                  <a:lnTo>
                    <a:pt x="9221" y="11845"/>
                  </a:lnTo>
                  <a:lnTo>
                    <a:pt x="11689" y="9722"/>
                  </a:lnTo>
                  <a:lnTo>
                    <a:pt x="11100" y="6404"/>
                  </a:lnTo>
                  <a:lnTo>
                    <a:pt x="10041" y="7499"/>
                  </a:lnTo>
                  <a:lnTo>
                    <a:pt x="9221" y="6404"/>
                  </a:lnTo>
                  <a:close/>
                  <a:moveTo>
                    <a:pt x="16525" y="2555"/>
                  </a:moveTo>
                  <a:lnTo>
                    <a:pt x="14686" y="5939"/>
                  </a:lnTo>
                  <a:lnTo>
                    <a:pt x="13627" y="8096"/>
                  </a:lnTo>
                  <a:lnTo>
                    <a:pt x="14357" y="9688"/>
                  </a:lnTo>
                  <a:lnTo>
                    <a:pt x="15995" y="9091"/>
                  </a:lnTo>
                  <a:lnTo>
                    <a:pt x="17704" y="4844"/>
                  </a:lnTo>
                  <a:lnTo>
                    <a:pt x="16525" y="2555"/>
                  </a:lnTo>
                  <a:close/>
                  <a:moveTo>
                    <a:pt x="13917" y="0"/>
                  </a:moveTo>
                  <a:lnTo>
                    <a:pt x="14936" y="100"/>
                  </a:lnTo>
                  <a:lnTo>
                    <a:pt x="15955" y="398"/>
                  </a:lnTo>
                  <a:lnTo>
                    <a:pt x="16934" y="863"/>
                  </a:lnTo>
                  <a:lnTo>
                    <a:pt x="17913" y="1526"/>
                  </a:lnTo>
                  <a:lnTo>
                    <a:pt x="18863" y="2323"/>
                  </a:lnTo>
                  <a:lnTo>
                    <a:pt x="19802" y="3285"/>
                  </a:lnTo>
                  <a:lnTo>
                    <a:pt x="20711" y="4413"/>
                  </a:lnTo>
                  <a:lnTo>
                    <a:pt x="21600" y="5707"/>
                  </a:lnTo>
                  <a:lnTo>
                    <a:pt x="20951" y="6039"/>
                  </a:lnTo>
                  <a:lnTo>
                    <a:pt x="19182" y="5143"/>
                  </a:lnTo>
                  <a:lnTo>
                    <a:pt x="17923" y="7897"/>
                  </a:lnTo>
                  <a:lnTo>
                    <a:pt x="17044" y="11148"/>
                  </a:lnTo>
                  <a:lnTo>
                    <a:pt x="13817" y="12111"/>
                  </a:lnTo>
                  <a:lnTo>
                    <a:pt x="12498" y="11414"/>
                  </a:lnTo>
                  <a:lnTo>
                    <a:pt x="11579" y="16092"/>
                  </a:lnTo>
                  <a:lnTo>
                    <a:pt x="8922" y="16590"/>
                  </a:lnTo>
                  <a:lnTo>
                    <a:pt x="7263" y="14997"/>
                  </a:lnTo>
                  <a:lnTo>
                    <a:pt x="5785" y="17685"/>
                  </a:lnTo>
                  <a:lnTo>
                    <a:pt x="2578" y="19145"/>
                  </a:lnTo>
                  <a:lnTo>
                    <a:pt x="10" y="21600"/>
                  </a:lnTo>
                  <a:lnTo>
                    <a:pt x="0" y="21600"/>
                  </a:lnTo>
                  <a:lnTo>
                    <a:pt x="689" y="19012"/>
                  </a:lnTo>
                  <a:lnTo>
                    <a:pt x="1419" y="16590"/>
                  </a:lnTo>
                  <a:lnTo>
                    <a:pt x="2178" y="14267"/>
                  </a:lnTo>
                  <a:lnTo>
                    <a:pt x="2987" y="12144"/>
                  </a:lnTo>
                  <a:lnTo>
                    <a:pt x="3836" y="10153"/>
                  </a:lnTo>
                  <a:lnTo>
                    <a:pt x="4716" y="8328"/>
                  </a:lnTo>
                  <a:lnTo>
                    <a:pt x="5635" y="6636"/>
                  </a:lnTo>
                  <a:lnTo>
                    <a:pt x="6574" y="5110"/>
                  </a:lnTo>
                  <a:lnTo>
                    <a:pt x="7553" y="3816"/>
                  </a:lnTo>
                  <a:lnTo>
                    <a:pt x="8562" y="2688"/>
                  </a:lnTo>
                  <a:lnTo>
                    <a:pt x="9581" y="1759"/>
                  </a:lnTo>
                  <a:lnTo>
                    <a:pt x="10640" y="995"/>
                  </a:lnTo>
                  <a:lnTo>
                    <a:pt x="11709" y="431"/>
                  </a:lnTo>
                  <a:lnTo>
                    <a:pt x="12798" y="13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759" name="TextBox 32"/>
          <p:cNvSpPr txBox="1"/>
          <p:nvPr/>
        </p:nvSpPr>
        <p:spPr>
          <a:xfrm>
            <a:off x="5565269" y="4835251"/>
            <a:ext cx="13442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Market Share</a:t>
            </a:r>
          </a:p>
        </p:txBody>
      </p:sp>
      <p:sp>
        <p:nvSpPr>
          <p:cNvPr id="760" name="TextBox 32"/>
          <p:cNvSpPr txBox="1"/>
          <p:nvPr/>
        </p:nvSpPr>
        <p:spPr>
          <a:xfrm>
            <a:off x="2582710" y="4810221"/>
            <a:ext cx="128977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Performance</a:t>
            </a:r>
          </a:p>
        </p:txBody>
      </p:sp>
      <p:sp>
        <p:nvSpPr>
          <p:cNvPr id="761" name="TextBox 32"/>
          <p:cNvSpPr txBox="1"/>
          <p:nvPr/>
        </p:nvSpPr>
        <p:spPr>
          <a:xfrm>
            <a:off x="8722417" y="4825873"/>
            <a:ext cx="8457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Security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62" name="Freeform 6"/>
          <p:cNvSpPr/>
          <p:nvPr/>
        </p:nvSpPr>
        <p:spPr>
          <a:xfrm>
            <a:off x="6305375" y="4308627"/>
            <a:ext cx="133177" cy="27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17" y="0"/>
                </a:moveTo>
                <a:lnTo>
                  <a:pt x="11405" y="0"/>
                </a:lnTo>
                <a:lnTo>
                  <a:pt x="11883" y="7"/>
                </a:lnTo>
                <a:lnTo>
                  <a:pt x="12279" y="14"/>
                </a:lnTo>
                <a:lnTo>
                  <a:pt x="12596" y="42"/>
                </a:lnTo>
                <a:lnTo>
                  <a:pt x="12865" y="80"/>
                </a:lnTo>
                <a:lnTo>
                  <a:pt x="13066" y="132"/>
                </a:lnTo>
                <a:lnTo>
                  <a:pt x="13221" y="213"/>
                </a:lnTo>
                <a:lnTo>
                  <a:pt x="13322" y="317"/>
                </a:lnTo>
                <a:lnTo>
                  <a:pt x="13396" y="449"/>
                </a:lnTo>
                <a:lnTo>
                  <a:pt x="13436" y="613"/>
                </a:lnTo>
                <a:lnTo>
                  <a:pt x="13456" y="815"/>
                </a:lnTo>
                <a:lnTo>
                  <a:pt x="13470" y="1066"/>
                </a:lnTo>
                <a:lnTo>
                  <a:pt x="13470" y="1348"/>
                </a:lnTo>
                <a:lnTo>
                  <a:pt x="13483" y="1571"/>
                </a:lnTo>
                <a:lnTo>
                  <a:pt x="13483" y="1756"/>
                </a:lnTo>
                <a:lnTo>
                  <a:pt x="13510" y="1909"/>
                </a:lnTo>
                <a:lnTo>
                  <a:pt x="13550" y="2031"/>
                </a:lnTo>
                <a:lnTo>
                  <a:pt x="13611" y="2132"/>
                </a:lnTo>
                <a:lnTo>
                  <a:pt x="13712" y="2209"/>
                </a:lnTo>
                <a:lnTo>
                  <a:pt x="13853" y="2275"/>
                </a:lnTo>
                <a:lnTo>
                  <a:pt x="14028" y="2324"/>
                </a:lnTo>
                <a:lnTo>
                  <a:pt x="14257" y="2362"/>
                </a:lnTo>
                <a:lnTo>
                  <a:pt x="14552" y="2393"/>
                </a:lnTo>
                <a:lnTo>
                  <a:pt x="14902" y="2428"/>
                </a:lnTo>
                <a:lnTo>
                  <a:pt x="15326" y="2460"/>
                </a:lnTo>
                <a:lnTo>
                  <a:pt x="16375" y="2564"/>
                </a:lnTo>
                <a:lnTo>
                  <a:pt x="17404" y="2710"/>
                </a:lnTo>
                <a:lnTo>
                  <a:pt x="18406" y="2888"/>
                </a:lnTo>
                <a:lnTo>
                  <a:pt x="19394" y="3090"/>
                </a:lnTo>
                <a:lnTo>
                  <a:pt x="19677" y="3170"/>
                </a:lnTo>
                <a:lnTo>
                  <a:pt x="19892" y="3257"/>
                </a:lnTo>
                <a:lnTo>
                  <a:pt x="20067" y="3362"/>
                </a:lnTo>
                <a:lnTo>
                  <a:pt x="20168" y="3473"/>
                </a:lnTo>
                <a:lnTo>
                  <a:pt x="20235" y="3606"/>
                </a:lnTo>
                <a:lnTo>
                  <a:pt x="20221" y="3749"/>
                </a:lnTo>
                <a:lnTo>
                  <a:pt x="20154" y="3905"/>
                </a:lnTo>
                <a:lnTo>
                  <a:pt x="19495" y="5076"/>
                </a:lnTo>
                <a:lnTo>
                  <a:pt x="19152" y="5661"/>
                </a:lnTo>
                <a:lnTo>
                  <a:pt x="19038" y="5825"/>
                </a:lnTo>
                <a:lnTo>
                  <a:pt x="18924" y="5957"/>
                </a:lnTo>
                <a:lnTo>
                  <a:pt x="18789" y="6062"/>
                </a:lnTo>
                <a:lnTo>
                  <a:pt x="18648" y="6128"/>
                </a:lnTo>
                <a:lnTo>
                  <a:pt x="18466" y="6170"/>
                </a:lnTo>
                <a:lnTo>
                  <a:pt x="18278" y="6173"/>
                </a:lnTo>
                <a:lnTo>
                  <a:pt x="18049" y="6156"/>
                </a:lnTo>
                <a:lnTo>
                  <a:pt x="17774" y="6111"/>
                </a:lnTo>
                <a:lnTo>
                  <a:pt x="17464" y="6038"/>
                </a:lnTo>
                <a:lnTo>
                  <a:pt x="16577" y="5839"/>
                </a:lnTo>
                <a:lnTo>
                  <a:pt x="15689" y="5675"/>
                </a:lnTo>
                <a:lnTo>
                  <a:pt x="14781" y="5543"/>
                </a:lnTo>
                <a:lnTo>
                  <a:pt x="13867" y="5452"/>
                </a:lnTo>
                <a:lnTo>
                  <a:pt x="12925" y="5393"/>
                </a:lnTo>
                <a:lnTo>
                  <a:pt x="11990" y="5365"/>
                </a:lnTo>
                <a:lnTo>
                  <a:pt x="11022" y="5379"/>
                </a:lnTo>
                <a:lnTo>
                  <a:pt x="10592" y="5393"/>
                </a:lnTo>
                <a:lnTo>
                  <a:pt x="10148" y="5424"/>
                </a:lnTo>
                <a:lnTo>
                  <a:pt x="9731" y="5477"/>
                </a:lnTo>
                <a:lnTo>
                  <a:pt x="9314" y="5557"/>
                </a:lnTo>
                <a:lnTo>
                  <a:pt x="8917" y="5661"/>
                </a:lnTo>
                <a:lnTo>
                  <a:pt x="8574" y="5787"/>
                </a:lnTo>
                <a:lnTo>
                  <a:pt x="8285" y="5926"/>
                </a:lnTo>
                <a:lnTo>
                  <a:pt x="8056" y="6076"/>
                </a:lnTo>
                <a:lnTo>
                  <a:pt x="7868" y="6240"/>
                </a:lnTo>
                <a:lnTo>
                  <a:pt x="7740" y="6410"/>
                </a:lnTo>
                <a:lnTo>
                  <a:pt x="7660" y="6588"/>
                </a:lnTo>
                <a:lnTo>
                  <a:pt x="7639" y="6773"/>
                </a:lnTo>
                <a:lnTo>
                  <a:pt x="7673" y="6957"/>
                </a:lnTo>
                <a:lnTo>
                  <a:pt x="7760" y="7135"/>
                </a:lnTo>
                <a:lnTo>
                  <a:pt x="7902" y="7313"/>
                </a:lnTo>
                <a:lnTo>
                  <a:pt x="8117" y="7490"/>
                </a:lnTo>
                <a:lnTo>
                  <a:pt x="8386" y="7654"/>
                </a:lnTo>
                <a:lnTo>
                  <a:pt x="8702" y="7807"/>
                </a:lnTo>
                <a:lnTo>
                  <a:pt x="9220" y="8002"/>
                </a:lnTo>
                <a:lnTo>
                  <a:pt x="9771" y="8180"/>
                </a:lnTo>
                <a:lnTo>
                  <a:pt x="10323" y="8337"/>
                </a:lnTo>
                <a:lnTo>
                  <a:pt x="10908" y="8483"/>
                </a:lnTo>
                <a:lnTo>
                  <a:pt x="11506" y="8616"/>
                </a:lnTo>
                <a:lnTo>
                  <a:pt x="12548" y="8839"/>
                </a:lnTo>
                <a:lnTo>
                  <a:pt x="13571" y="9062"/>
                </a:lnTo>
                <a:lnTo>
                  <a:pt x="14600" y="9298"/>
                </a:lnTo>
                <a:lnTo>
                  <a:pt x="15601" y="9542"/>
                </a:lnTo>
                <a:lnTo>
                  <a:pt x="16603" y="9811"/>
                </a:lnTo>
                <a:lnTo>
                  <a:pt x="17289" y="10027"/>
                </a:lnTo>
                <a:lnTo>
                  <a:pt x="17922" y="10263"/>
                </a:lnTo>
                <a:lnTo>
                  <a:pt x="18520" y="10521"/>
                </a:lnTo>
                <a:lnTo>
                  <a:pt x="19065" y="10797"/>
                </a:lnTo>
                <a:lnTo>
                  <a:pt x="19549" y="11093"/>
                </a:lnTo>
                <a:lnTo>
                  <a:pt x="19993" y="11403"/>
                </a:lnTo>
                <a:lnTo>
                  <a:pt x="20383" y="11716"/>
                </a:lnTo>
                <a:lnTo>
                  <a:pt x="20712" y="12054"/>
                </a:lnTo>
                <a:lnTo>
                  <a:pt x="21008" y="12396"/>
                </a:lnTo>
                <a:lnTo>
                  <a:pt x="21237" y="12751"/>
                </a:lnTo>
                <a:lnTo>
                  <a:pt x="21412" y="13106"/>
                </a:lnTo>
                <a:lnTo>
                  <a:pt x="21526" y="13472"/>
                </a:lnTo>
                <a:lnTo>
                  <a:pt x="21587" y="13841"/>
                </a:lnTo>
                <a:lnTo>
                  <a:pt x="21600" y="14211"/>
                </a:lnTo>
                <a:lnTo>
                  <a:pt x="21553" y="14577"/>
                </a:lnTo>
                <a:lnTo>
                  <a:pt x="21439" y="14946"/>
                </a:lnTo>
                <a:lnTo>
                  <a:pt x="21270" y="15308"/>
                </a:lnTo>
                <a:lnTo>
                  <a:pt x="21042" y="15670"/>
                </a:lnTo>
                <a:lnTo>
                  <a:pt x="20766" y="16026"/>
                </a:lnTo>
                <a:lnTo>
                  <a:pt x="20423" y="16367"/>
                </a:lnTo>
                <a:lnTo>
                  <a:pt x="20006" y="16702"/>
                </a:lnTo>
                <a:lnTo>
                  <a:pt x="19535" y="17022"/>
                </a:lnTo>
                <a:lnTo>
                  <a:pt x="19024" y="17325"/>
                </a:lnTo>
                <a:lnTo>
                  <a:pt x="18466" y="17604"/>
                </a:lnTo>
                <a:lnTo>
                  <a:pt x="17888" y="17851"/>
                </a:lnTo>
                <a:lnTo>
                  <a:pt x="17263" y="18074"/>
                </a:lnTo>
                <a:lnTo>
                  <a:pt x="16603" y="18273"/>
                </a:lnTo>
                <a:lnTo>
                  <a:pt x="15918" y="18444"/>
                </a:lnTo>
                <a:lnTo>
                  <a:pt x="15211" y="18590"/>
                </a:lnTo>
                <a:lnTo>
                  <a:pt x="14458" y="18708"/>
                </a:lnTo>
                <a:lnTo>
                  <a:pt x="14156" y="18761"/>
                </a:lnTo>
                <a:lnTo>
                  <a:pt x="13900" y="18827"/>
                </a:lnTo>
                <a:lnTo>
                  <a:pt x="13671" y="18903"/>
                </a:lnTo>
                <a:lnTo>
                  <a:pt x="13510" y="18998"/>
                </a:lnTo>
                <a:lnTo>
                  <a:pt x="13369" y="19109"/>
                </a:lnTo>
                <a:lnTo>
                  <a:pt x="13281" y="19234"/>
                </a:lnTo>
                <a:lnTo>
                  <a:pt x="13241" y="19384"/>
                </a:lnTo>
                <a:lnTo>
                  <a:pt x="13228" y="19548"/>
                </a:lnTo>
                <a:lnTo>
                  <a:pt x="13241" y="20015"/>
                </a:lnTo>
                <a:lnTo>
                  <a:pt x="13228" y="20482"/>
                </a:lnTo>
                <a:lnTo>
                  <a:pt x="13228" y="20942"/>
                </a:lnTo>
                <a:lnTo>
                  <a:pt x="13207" y="21112"/>
                </a:lnTo>
                <a:lnTo>
                  <a:pt x="13127" y="21252"/>
                </a:lnTo>
                <a:lnTo>
                  <a:pt x="12999" y="21370"/>
                </a:lnTo>
                <a:lnTo>
                  <a:pt x="12838" y="21461"/>
                </a:lnTo>
                <a:lnTo>
                  <a:pt x="12609" y="21534"/>
                </a:lnTo>
                <a:lnTo>
                  <a:pt x="12340" y="21572"/>
                </a:lnTo>
                <a:lnTo>
                  <a:pt x="12024" y="21593"/>
                </a:lnTo>
                <a:lnTo>
                  <a:pt x="10578" y="21600"/>
                </a:lnTo>
                <a:lnTo>
                  <a:pt x="9132" y="21600"/>
                </a:lnTo>
                <a:lnTo>
                  <a:pt x="8830" y="21579"/>
                </a:lnTo>
                <a:lnTo>
                  <a:pt x="8574" y="21548"/>
                </a:lnTo>
                <a:lnTo>
                  <a:pt x="8359" y="21489"/>
                </a:lnTo>
                <a:lnTo>
                  <a:pt x="8184" y="21408"/>
                </a:lnTo>
                <a:lnTo>
                  <a:pt x="8056" y="21311"/>
                </a:lnTo>
                <a:lnTo>
                  <a:pt x="7955" y="21199"/>
                </a:lnTo>
                <a:lnTo>
                  <a:pt x="7888" y="21060"/>
                </a:lnTo>
                <a:lnTo>
                  <a:pt x="7875" y="20910"/>
                </a:lnTo>
                <a:lnTo>
                  <a:pt x="7868" y="20398"/>
                </a:lnTo>
                <a:lnTo>
                  <a:pt x="7855" y="19889"/>
                </a:lnTo>
                <a:lnTo>
                  <a:pt x="7855" y="19687"/>
                </a:lnTo>
                <a:lnTo>
                  <a:pt x="7828" y="19517"/>
                </a:lnTo>
                <a:lnTo>
                  <a:pt x="7801" y="19384"/>
                </a:lnTo>
                <a:lnTo>
                  <a:pt x="7740" y="19280"/>
                </a:lnTo>
                <a:lnTo>
                  <a:pt x="7653" y="19200"/>
                </a:lnTo>
                <a:lnTo>
                  <a:pt x="7512" y="19140"/>
                </a:lnTo>
                <a:lnTo>
                  <a:pt x="7330" y="19095"/>
                </a:lnTo>
                <a:lnTo>
                  <a:pt x="7095" y="19057"/>
                </a:lnTo>
                <a:lnTo>
                  <a:pt x="6772" y="19022"/>
                </a:lnTo>
                <a:lnTo>
                  <a:pt x="6409" y="18991"/>
                </a:lnTo>
                <a:lnTo>
                  <a:pt x="5521" y="18910"/>
                </a:lnTo>
                <a:lnTo>
                  <a:pt x="4633" y="18820"/>
                </a:lnTo>
                <a:lnTo>
                  <a:pt x="3766" y="18708"/>
                </a:lnTo>
                <a:lnTo>
                  <a:pt x="2905" y="18576"/>
                </a:lnTo>
                <a:lnTo>
                  <a:pt x="2071" y="18412"/>
                </a:lnTo>
                <a:lnTo>
                  <a:pt x="1231" y="18221"/>
                </a:lnTo>
                <a:lnTo>
                  <a:pt x="888" y="18130"/>
                </a:lnTo>
                <a:lnTo>
                  <a:pt x="599" y="18043"/>
                </a:lnTo>
                <a:lnTo>
                  <a:pt x="370" y="17956"/>
                </a:lnTo>
                <a:lnTo>
                  <a:pt x="202" y="17865"/>
                </a:lnTo>
                <a:lnTo>
                  <a:pt x="87" y="17768"/>
                </a:lnTo>
                <a:lnTo>
                  <a:pt x="27" y="17663"/>
                </a:lnTo>
                <a:lnTo>
                  <a:pt x="0" y="17538"/>
                </a:lnTo>
                <a:lnTo>
                  <a:pt x="27" y="17398"/>
                </a:lnTo>
                <a:lnTo>
                  <a:pt x="87" y="17228"/>
                </a:lnTo>
                <a:lnTo>
                  <a:pt x="188" y="17036"/>
                </a:lnTo>
                <a:lnTo>
                  <a:pt x="599" y="16263"/>
                </a:lnTo>
                <a:lnTo>
                  <a:pt x="1042" y="15486"/>
                </a:lnTo>
                <a:lnTo>
                  <a:pt x="1157" y="15329"/>
                </a:lnTo>
                <a:lnTo>
                  <a:pt x="1271" y="15197"/>
                </a:lnTo>
                <a:lnTo>
                  <a:pt x="1385" y="15092"/>
                </a:lnTo>
                <a:lnTo>
                  <a:pt x="1513" y="15012"/>
                </a:lnTo>
                <a:lnTo>
                  <a:pt x="1648" y="14967"/>
                </a:lnTo>
                <a:lnTo>
                  <a:pt x="1816" y="14946"/>
                </a:lnTo>
                <a:lnTo>
                  <a:pt x="2004" y="14953"/>
                </a:lnTo>
                <a:lnTo>
                  <a:pt x="2219" y="14981"/>
                </a:lnTo>
                <a:lnTo>
                  <a:pt x="2475" y="15033"/>
                </a:lnTo>
                <a:lnTo>
                  <a:pt x="2777" y="15103"/>
                </a:lnTo>
                <a:lnTo>
                  <a:pt x="3692" y="15329"/>
                </a:lnTo>
                <a:lnTo>
                  <a:pt x="4620" y="15524"/>
                </a:lnTo>
                <a:lnTo>
                  <a:pt x="5568" y="15681"/>
                </a:lnTo>
                <a:lnTo>
                  <a:pt x="6536" y="15813"/>
                </a:lnTo>
                <a:lnTo>
                  <a:pt x="7512" y="15914"/>
                </a:lnTo>
                <a:lnTo>
                  <a:pt x="8514" y="15991"/>
                </a:lnTo>
                <a:lnTo>
                  <a:pt x="9159" y="16026"/>
                </a:lnTo>
                <a:lnTo>
                  <a:pt x="9791" y="16026"/>
                </a:lnTo>
                <a:lnTo>
                  <a:pt x="10430" y="15998"/>
                </a:lnTo>
                <a:lnTo>
                  <a:pt x="11049" y="15946"/>
                </a:lnTo>
                <a:lnTo>
                  <a:pt x="11667" y="15859"/>
                </a:lnTo>
                <a:lnTo>
                  <a:pt x="12266" y="15737"/>
                </a:lnTo>
                <a:lnTo>
                  <a:pt x="12696" y="15622"/>
                </a:lnTo>
                <a:lnTo>
                  <a:pt x="13066" y="15493"/>
                </a:lnTo>
                <a:lnTo>
                  <a:pt x="13382" y="15339"/>
                </a:lnTo>
                <a:lnTo>
                  <a:pt x="13651" y="15176"/>
                </a:lnTo>
                <a:lnTo>
                  <a:pt x="13867" y="15005"/>
                </a:lnTo>
                <a:lnTo>
                  <a:pt x="14028" y="14813"/>
                </a:lnTo>
                <a:lnTo>
                  <a:pt x="14129" y="14618"/>
                </a:lnTo>
                <a:lnTo>
                  <a:pt x="14183" y="14420"/>
                </a:lnTo>
                <a:lnTo>
                  <a:pt x="14183" y="14218"/>
                </a:lnTo>
                <a:lnTo>
                  <a:pt x="14115" y="14012"/>
                </a:lnTo>
                <a:lnTo>
                  <a:pt x="14001" y="13814"/>
                </a:lnTo>
                <a:lnTo>
                  <a:pt x="13840" y="13618"/>
                </a:lnTo>
                <a:lnTo>
                  <a:pt x="13598" y="13427"/>
                </a:lnTo>
                <a:lnTo>
                  <a:pt x="13322" y="13249"/>
                </a:lnTo>
                <a:lnTo>
                  <a:pt x="12965" y="13078"/>
                </a:lnTo>
                <a:lnTo>
                  <a:pt x="12468" y="12880"/>
                </a:lnTo>
                <a:lnTo>
                  <a:pt x="11950" y="12716"/>
                </a:lnTo>
                <a:lnTo>
                  <a:pt x="11405" y="12566"/>
                </a:lnTo>
                <a:lnTo>
                  <a:pt x="10834" y="12427"/>
                </a:lnTo>
                <a:lnTo>
                  <a:pt x="9986" y="12239"/>
                </a:lnTo>
                <a:lnTo>
                  <a:pt x="9132" y="12061"/>
                </a:lnTo>
                <a:lnTo>
                  <a:pt x="8285" y="11883"/>
                </a:lnTo>
                <a:lnTo>
                  <a:pt x="7431" y="11699"/>
                </a:lnTo>
                <a:lnTo>
                  <a:pt x="6597" y="11507"/>
                </a:lnTo>
                <a:lnTo>
                  <a:pt x="5770" y="11298"/>
                </a:lnTo>
                <a:lnTo>
                  <a:pt x="4976" y="11061"/>
                </a:lnTo>
                <a:lnTo>
                  <a:pt x="4391" y="10870"/>
                </a:lnTo>
                <a:lnTo>
                  <a:pt x="3833" y="10671"/>
                </a:lnTo>
                <a:lnTo>
                  <a:pt x="3309" y="10455"/>
                </a:lnTo>
                <a:lnTo>
                  <a:pt x="2818" y="10239"/>
                </a:lnTo>
                <a:lnTo>
                  <a:pt x="2374" y="10002"/>
                </a:lnTo>
                <a:lnTo>
                  <a:pt x="1957" y="9758"/>
                </a:lnTo>
                <a:lnTo>
                  <a:pt x="1587" y="9501"/>
                </a:lnTo>
                <a:lnTo>
                  <a:pt x="1258" y="9232"/>
                </a:lnTo>
                <a:lnTo>
                  <a:pt x="962" y="8950"/>
                </a:lnTo>
                <a:lnTo>
                  <a:pt x="726" y="8654"/>
                </a:lnTo>
                <a:lnTo>
                  <a:pt x="531" y="8344"/>
                </a:lnTo>
                <a:lnTo>
                  <a:pt x="397" y="8016"/>
                </a:lnTo>
                <a:lnTo>
                  <a:pt x="303" y="7682"/>
                </a:lnTo>
                <a:lnTo>
                  <a:pt x="269" y="7327"/>
                </a:lnTo>
                <a:lnTo>
                  <a:pt x="282" y="6950"/>
                </a:lnTo>
                <a:lnTo>
                  <a:pt x="356" y="6536"/>
                </a:lnTo>
                <a:lnTo>
                  <a:pt x="498" y="6135"/>
                </a:lnTo>
                <a:lnTo>
                  <a:pt x="672" y="5762"/>
                </a:lnTo>
                <a:lnTo>
                  <a:pt x="915" y="5407"/>
                </a:lnTo>
                <a:lnTo>
                  <a:pt x="1204" y="5069"/>
                </a:lnTo>
                <a:lnTo>
                  <a:pt x="1547" y="4755"/>
                </a:lnTo>
                <a:lnTo>
                  <a:pt x="1930" y="4459"/>
                </a:lnTo>
                <a:lnTo>
                  <a:pt x="2360" y="4184"/>
                </a:lnTo>
                <a:lnTo>
                  <a:pt x="2858" y="3926"/>
                </a:lnTo>
                <a:lnTo>
                  <a:pt x="3376" y="3689"/>
                </a:lnTo>
                <a:lnTo>
                  <a:pt x="3947" y="3466"/>
                </a:lnTo>
                <a:lnTo>
                  <a:pt x="4566" y="3261"/>
                </a:lnTo>
                <a:lnTo>
                  <a:pt x="5225" y="3080"/>
                </a:lnTo>
                <a:lnTo>
                  <a:pt x="5925" y="2906"/>
                </a:lnTo>
                <a:lnTo>
                  <a:pt x="6658" y="2756"/>
                </a:lnTo>
                <a:lnTo>
                  <a:pt x="7014" y="2690"/>
                </a:lnTo>
                <a:lnTo>
                  <a:pt x="7317" y="2630"/>
                </a:lnTo>
                <a:lnTo>
                  <a:pt x="7559" y="2578"/>
                </a:lnTo>
                <a:lnTo>
                  <a:pt x="7760" y="2519"/>
                </a:lnTo>
                <a:lnTo>
                  <a:pt x="7915" y="2467"/>
                </a:lnTo>
                <a:lnTo>
                  <a:pt x="8029" y="2400"/>
                </a:lnTo>
                <a:lnTo>
                  <a:pt x="8117" y="2324"/>
                </a:lnTo>
                <a:lnTo>
                  <a:pt x="8184" y="2230"/>
                </a:lnTo>
                <a:lnTo>
                  <a:pt x="8204" y="2118"/>
                </a:lnTo>
                <a:lnTo>
                  <a:pt x="8231" y="1986"/>
                </a:lnTo>
                <a:lnTo>
                  <a:pt x="8245" y="1822"/>
                </a:lnTo>
                <a:lnTo>
                  <a:pt x="8245" y="770"/>
                </a:lnTo>
                <a:lnTo>
                  <a:pt x="8271" y="575"/>
                </a:lnTo>
                <a:lnTo>
                  <a:pt x="8312" y="415"/>
                </a:lnTo>
                <a:lnTo>
                  <a:pt x="8372" y="289"/>
                </a:lnTo>
                <a:lnTo>
                  <a:pt x="8473" y="192"/>
                </a:lnTo>
                <a:lnTo>
                  <a:pt x="8614" y="118"/>
                </a:lnTo>
                <a:lnTo>
                  <a:pt x="8803" y="66"/>
                </a:lnTo>
                <a:lnTo>
                  <a:pt x="9045" y="28"/>
                </a:lnTo>
                <a:lnTo>
                  <a:pt x="9347" y="7"/>
                </a:lnTo>
                <a:lnTo>
                  <a:pt x="971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100"/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63" name="Freeform 6"/>
          <p:cNvSpPr/>
          <p:nvPr/>
        </p:nvSpPr>
        <p:spPr>
          <a:xfrm>
            <a:off x="3222381" y="4308627"/>
            <a:ext cx="269751" cy="27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05" y="2045"/>
                </a:moveTo>
                <a:lnTo>
                  <a:pt x="8878" y="2062"/>
                </a:lnTo>
                <a:lnTo>
                  <a:pt x="8674" y="2089"/>
                </a:lnTo>
                <a:lnTo>
                  <a:pt x="8493" y="2145"/>
                </a:lnTo>
                <a:lnTo>
                  <a:pt x="8347" y="2205"/>
                </a:lnTo>
                <a:lnTo>
                  <a:pt x="8219" y="2271"/>
                </a:lnTo>
                <a:lnTo>
                  <a:pt x="8120" y="2338"/>
                </a:lnTo>
                <a:lnTo>
                  <a:pt x="8044" y="2393"/>
                </a:lnTo>
                <a:lnTo>
                  <a:pt x="7997" y="2442"/>
                </a:lnTo>
                <a:lnTo>
                  <a:pt x="7962" y="2459"/>
                </a:lnTo>
                <a:lnTo>
                  <a:pt x="7939" y="2459"/>
                </a:lnTo>
                <a:lnTo>
                  <a:pt x="7916" y="2453"/>
                </a:lnTo>
                <a:lnTo>
                  <a:pt x="7746" y="2398"/>
                </a:lnTo>
                <a:lnTo>
                  <a:pt x="7566" y="2365"/>
                </a:lnTo>
                <a:lnTo>
                  <a:pt x="7385" y="2354"/>
                </a:lnTo>
                <a:lnTo>
                  <a:pt x="7204" y="2365"/>
                </a:lnTo>
                <a:lnTo>
                  <a:pt x="7023" y="2409"/>
                </a:lnTo>
                <a:lnTo>
                  <a:pt x="6854" y="2475"/>
                </a:lnTo>
                <a:lnTo>
                  <a:pt x="6813" y="2492"/>
                </a:lnTo>
                <a:lnTo>
                  <a:pt x="6761" y="2525"/>
                </a:lnTo>
                <a:lnTo>
                  <a:pt x="6691" y="2580"/>
                </a:lnTo>
                <a:lnTo>
                  <a:pt x="6615" y="2646"/>
                </a:lnTo>
                <a:lnTo>
                  <a:pt x="6533" y="2734"/>
                </a:lnTo>
                <a:lnTo>
                  <a:pt x="6457" y="2856"/>
                </a:lnTo>
                <a:lnTo>
                  <a:pt x="6399" y="3005"/>
                </a:lnTo>
                <a:lnTo>
                  <a:pt x="6387" y="3027"/>
                </a:lnTo>
                <a:lnTo>
                  <a:pt x="6370" y="3038"/>
                </a:lnTo>
                <a:lnTo>
                  <a:pt x="6346" y="3043"/>
                </a:lnTo>
                <a:lnTo>
                  <a:pt x="6329" y="3049"/>
                </a:lnTo>
                <a:lnTo>
                  <a:pt x="6300" y="3043"/>
                </a:lnTo>
                <a:lnTo>
                  <a:pt x="6090" y="2966"/>
                </a:lnTo>
                <a:lnTo>
                  <a:pt x="5868" y="2922"/>
                </a:lnTo>
                <a:lnTo>
                  <a:pt x="5641" y="2900"/>
                </a:lnTo>
                <a:lnTo>
                  <a:pt x="5407" y="2911"/>
                </a:lnTo>
                <a:lnTo>
                  <a:pt x="5180" y="2944"/>
                </a:lnTo>
                <a:lnTo>
                  <a:pt x="4958" y="2999"/>
                </a:lnTo>
                <a:lnTo>
                  <a:pt x="4742" y="3076"/>
                </a:lnTo>
                <a:lnTo>
                  <a:pt x="4532" y="3181"/>
                </a:lnTo>
                <a:lnTo>
                  <a:pt x="4340" y="3302"/>
                </a:lnTo>
                <a:lnTo>
                  <a:pt x="4165" y="3440"/>
                </a:lnTo>
                <a:lnTo>
                  <a:pt x="4013" y="3594"/>
                </a:lnTo>
                <a:lnTo>
                  <a:pt x="3879" y="3765"/>
                </a:lnTo>
                <a:lnTo>
                  <a:pt x="3780" y="3953"/>
                </a:lnTo>
                <a:lnTo>
                  <a:pt x="3710" y="4151"/>
                </a:lnTo>
                <a:lnTo>
                  <a:pt x="3663" y="4366"/>
                </a:lnTo>
                <a:lnTo>
                  <a:pt x="3640" y="4675"/>
                </a:lnTo>
                <a:lnTo>
                  <a:pt x="3634" y="4692"/>
                </a:lnTo>
                <a:lnTo>
                  <a:pt x="3622" y="4714"/>
                </a:lnTo>
                <a:lnTo>
                  <a:pt x="3611" y="4725"/>
                </a:lnTo>
                <a:lnTo>
                  <a:pt x="3587" y="4730"/>
                </a:lnTo>
                <a:lnTo>
                  <a:pt x="3407" y="4796"/>
                </a:lnTo>
                <a:lnTo>
                  <a:pt x="3249" y="4896"/>
                </a:lnTo>
                <a:lnTo>
                  <a:pt x="3109" y="5022"/>
                </a:lnTo>
                <a:lnTo>
                  <a:pt x="2998" y="5160"/>
                </a:lnTo>
                <a:lnTo>
                  <a:pt x="2911" y="5315"/>
                </a:lnTo>
                <a:lnTo>
                  <a:pt x="2841" y="5485"/>
                </a:lnTo>
                <a:lnTo>
                  <a:pt x="2806" y="5656"/>
                </a:lnTo>
                <a:lnTo>
                  <a:pt x="2788" y="5833"/>
                </a:lnTo>
                <a:lnTo>
                  <a:pt x="2812" y="6004"/>
                </a:lnTo>
                <a:lnTo>
                  <a:pt x="2852" y="6164"/>
                </a:lnTo>
                <a:lnTo>
                  <a:pt x="2934" y="6312"/>
                </a:lnTo>
                <a:lnTo>
                  <a:pt x="2946" y="6368"/>
                </a:lnTo>
                <a:lnTo>
                  <a:pt x="2928" y="6423"/>
                </a:lnTo>
                <a:lnTo>
                  <a:pt x="2882" y="6500"/>
                </a:lnTo>
                <a:lnTo>
                  <a:pt x="2817" y="6588"/>
                </a:lnTo>
                <a:lnTo>
                  <a:pt x="2742" y="6693"/>
                </a:lnTo>
                <a:lnTo>
                  <a:pt x="2654" y="6820"/>
                </a:lnTo>
                <a:lnTo>
                  <a:pt x="2555" y="6957"/>
                </a:lnTo>
                <a:lnTo>
                  <a:pt x="2456" y="7117"/>
                </a:lnTo>
                <a:lnTo>
                  <a:pt x="2368" y="7294"/>
                </a:lnTo>
                <a:lnTo>
                  <a:pt x="2275" y="7487"/>
                </a:lnTo>
                <a:lnTo>
                  <a:pt x="2205" y="7707"/>
                </a:lnTo>
                <a:lnTo>
                  <a:pt x="2152" y="7944"/>
                </a:lnTo>
                <a:lnTo>
                  <a:pt x="2117" y="8203"/>
                </a:lnTo>
                <a:lnTo>
                  <a:pt x="2100" y="8479"/>
                </a:lnTo>
                <a:lnTo>
                  <a:pt x="2117" y="8738"/>
                </a:lnTo>
                <a:lnTo>
                  <a:pt x="2152" y="8964"/>
                </a:lnTo>
                <a:lnTo>
                  <a:pt x="2199" y="9168"/>
                </a:lnTo>
                <a:lnTo>
                  <a:pt x="2263" y="9356"/>
                </a:lnTo>
                <a:lnTo>
                  <a:pt x="2339" y="9510"/>
                </a:lnTo>
                <a:lnTo>
                  <a:pt x="2421" y="9653"/>
                </a:lnTo>
                <a:lnTo>
                  <a:pt x="2514" y="9780"/>
                </a:lnTo>
                <a:lnTo>
                  <a:pt x="2602" y="9885"/>
                </a:lnTo>
                <a:lnTo>
                  <a:pt x="2695" y="9973"/>
                </a:lnTo>
                <a:lnTo>
                  <a:pt x="2788" y="10045"/>
                </a:lnTo>
                <a:lnTo>
                  <a:pt x="2876" y="10100"/>
                </a:lnTo>
                <a:lnTo>
                  <a:pt x="2952" y="10149"/>
                </a:lnTo>
                <a:lnTo>
                  <a:pt x="3022" y="10183"/>
                </a:lnTo>
                <a:lnTo>
                  <a:pt x="3074" y="10205"/>
                </a:lnTo>
                <a:lnTo>
                  <a:pt x="3097" y="10221"/>
                </a:lnTo>
                <a:lnTo>
                  <a:pt x="3109" y="10238"/>
                </a:lnTo>
                <a:lnTo>
                  <a:pt x="3115" y="10260"/>
                </a:lnTo>
                <a:lnTo>
                  <a:pt x="3109" y="10287"/>
                </a:lnTo>
                <a:lnTo>
                  <a:pt x="3097" y="10364"/>
                </a:lnTo>
                <a:lnTo>
                  <a:pt x="3074" y="10480"/>
                </a:lnTo>
                <a:lnTo>
                  <a:pt x="3068" y="10618"/>
                </a:lnTo>
                <a:lnTo>
                  <a:pt x="3080" y="10783"/>
                </a:lnTo>
                <a:lnTo>
                  <a:pt x="3115" y="10960"/>
                </a:lnTo>
                <a:lnTo>
                  <a:pt x="3197" y="11153"/>
                </a:lnTo>
                <a:lnTo>
                  <a:pt x="3307" y="11357"/>
                </a:lnTo>
                <a:lnTo>
                  <a:pt x="3430" y="11500"/>
                </a:lnTo>
                <a:lnTo>
                  <a:pt x="3564" y="11616"/>
                </a:lnTo>
                <a:lnTo>
                  <a:pt x="3710" y="11704"/>
                </a:lnTo>
                <a:lnTo>
                  <a:pt x="3856" y="11765"/>
                </a:lnTo>
                <a:lnTo>
                  <a:pt x="4007" y="11798"/>
                </a:lnTo>
                <a:lnTo>
                  <a:pt x="4159" y="11814"/>
                </a:lnTo>
                <a:lnTo>
                  <a:pt x="4311" y="11814"/>
                </a:lnTo>
                <a:lnTo>
                  <a:pt x="4451" y="11809"/>
                </a:lnTo>
                <a:lnTo>
                  <a:pt x="4585" y="11787"/>
                </a:lnTo>
                <a:lnTo>
                  <a:pt x="4696" y="11765"/>
                </a:lnTo>
                <a:lnTo>
                  <a:pt x="4789" y="11737"/>
                </a:lnTo>
                <a:lnTo>
                  <a:pt x="4894" y="11704"/>
                </a:lnTo>
                <a:lnTo>
                  <a:pt x="4917" y="11710"/>
                </a:lnTo>
                <a:lnTo>
                  <a:pt x="4935" y="11726"/>
                </a:lnTo>
                <a:lnTo>
                  <a:pt x="4952" y="11737"/>
                </a:lnTo>
                <a:lnTo>
                  <a:pt x="4964" y="11765"/>
                </a:lnTo>
                <a:lnTo>
                  <a:pt x="5005" y="11919"/>
                </a:lnTo>
                <a:lnTo>
                  <a:pt x="5092" y="12057"/>
                </a:lnTo>
                <a:lnTo>
                  <a:pt x="5197" y="12178"/>
                </a:lnTo>
                <a:lnTo>
                  <a:pt x="5320" y="12289"/>
                </a:lnTo>
                <a:lnTo>
                  <a:pt x="5471" y="12382"/>
                </a:lnTo>
                <a:lnTo>
                  <a:pt x="5641" y="12459"/>
                </a:lnTo>
                <a:lnTo>
                  <a:pt x="5821" y="12526"/>
                </a:lnTo>
                <a:lnTo>
                  <a:pt x="6014" y="12575"/>
                </a:lnTo>
                <a:lnTo>
                  <a:pt x="6218" y="12625"/>
                </a:lnTo>
                <a:lnTo>
                  <a:pt x="6416" y="12658"/>
                </a:lnTo>
                <a:lnTo>
                  <a:pt x="6621" y="12691"/>
                </a:lnTo>
                <a:lnTo>
                  <a:pt x="7017" y="12724"/>
                </a:lnTo>
                <a:lnTo>
                  <a:pt x="7204" y="12735"/>
                </a:lnTo>
                <a:lnTo>
                  <a:pt x="7367" y="12741"/>
                </a:lnTo>
                <a:lnTo>
                  <a:pt x="7531" y="12741"/>
                </a:lnTo>
                <a:lnTo>
                  <a:pt x="7659" y="12746"/>
                </a:lnTo>
                <a:lnTo>
                  <a:pt x="7857" y="12746"/>
                </a:lnTo>
                <a:lnTo>
                  <a:pt x="7910" y="12757"/>
                </a:lnTo>
                <a:lnTo>
                  <a:pt x="7927" y="12763"/>
                </a:lnTo>
                <a:lnTo>
                  <a:pt x="8213" y="14020"/>
                </a:lnTo>
                <a:lnTo>
                  <a:pt x="8219" y="14042"/>
                </a:lnTo>
                <a:lnTo>
                  <a:pt x="8236" y="14064"/>
                </a:lnTo>
                <a:lnTo>
                  <a:pt x="8254" y="14069"/>
                </a:lnTo>
                <a:lnTo>
                  <a:pt x="8277" y="14075"/>
                </a:lnTo>
                <a:lnTo>
                  <a:pt x="8884" y="14075"/>
                </a:lnTo>
                <a:lnTo>
                  <a:pt x="8907" y="14064"/>
                </a:lnTo>
                <a:lnTo>
                  <a:pt x="8919" y="14047"/>
                </a:lnTo>
                <a:lnTo>
                  <a:pt x="8925" y="14031"/>
                </a:lnTo>
                <a:lnTo>
                  <a:pt x="8954" y="13942"/>
                </a:lnTo>
                <a:lnTo>
                  <a:pt x="9035" y="13672"/>
                </a:lnTo>
                <a:lnTo>
                  <a:pt x="9094" y="13501"/>
                </a:lnTo>
                <a:lnTo>
                  <a:pt x="9158" y="13308"/>
                </a:lnTo>
                <a:lnTo>
                  <a:pt x="9222" y="13104"/>
                </a:lnTo>
                <a:lnTo>
                  <a:pt x="9304" y="12884"/>
                </a:lnTo>
                <a:lnTo>
                  <a:pt x="9380" y="12669"/>
                </a:lnTo>
                <a:lnTo>
                  <a:pt x="9461" y="12454"/>
                </a:lnTo>
                <a:lnTo>
                  <a:pt x="9549" y="12244"/>
                </a:lnTo>
                <a:lnTo>
                  <a:pt x="9636" y="12051"/>
                </a:lnTo>
                <a:lnTo>
                  <a:pt x="9724" y="11875"/>
                </a:lnTo>
                <a:lnTo>
                  <a:pt x="9805" y="11726"/>
                </a:lnTo>
                <a:lnTo>
                  <a:pt x="9893" y="11605"/>
                </a:lnTo>
                <a:lnTo>
                  <a:pt x="9975" y="11511"/>
                </a:lnTo>
                <a:lnTo>
                  <a:pt x="10144" y="11395"/>
                </a:lnTo>
                <a:lnTo>
                  <a:pt x="10313" y="11296"/>
                </a:lnTo>
                <a:lnTo>
                  <a:pt x="10505" y="11213"/>
                </a:lnTo>
                <a:lnTo>
                  <a:pt x="10698" y="11153"/>
                </a:lnTo>
                <a:lnTo>
                  <a:pt x="10890" y="11098"/>
                </a:lnTo>
                <a:lnTo>
                  <a:pt x="11095" y="11054"/>
                </a:lnTo>
                <a:lnTo>
                  <a:pt x="11293" y="11009"/>
                </a:lnTo>
                <a:lnTo>
                  <a:pt x="11532" y="10954"/>
                </a:lnTo>
                <a:lnTo>
                  <a:pt x="11760" y="10888"/>
                </a:lnTo>
                <a:lnTo>
                  <a:pt x="11981" y="10806"/>
                </a:lnTo>
                <a:lnTo>
                  <a:pt x="12191" y="10706"/>
                </a:lnTo>
                <a:lnTo>
                  <a:pt x="12395" y="10579"/>
                </a:lnTo>
                <a:lnTo>
                  <a:pt x="12576" y="10431"/>
                </a:lnTo>
                <a:lnTo>
                  <a:pt x="12705" y="10304"/>
                </a:lnTo>
                <a:lnTo>
                  <a:pt x="12845" y="10166"/>
                </a:lnTo>
                <a:lnTo>
                  <a:pt x="12996" y="10017"/>
                </a:lnTo>
                <a:lnTo>
                  <a:pt x="13171" y="9852"/>
                </a:lnTo>
                <a:lnTo>
                  <a:pt x="13352" y="9697"/>
                </a:lnTo>
                <a:lnTo>
                  <a:pt x="13556" y="9538"/>
                </a:lnTo>
                <a:lnTo>
                  <a:pt x="13778" y="9389"/>
                </a:lnTo>
                <a:lnTo>
                  <a:pt x="14011" y="9240"/>
                </a:lnTo>
                <a:lnTo>
                  <a:pt x="14268" y="9119"/>
                </a:lnTo>
                <a:lnTo>
                  <a:pt x="14548" y="9019"/>
                </a:lnTo>
                <a:lnTo>
                  <a:pt x="14845" y="8942"/>
                </a:lnTo>
                <a:lnTo>
                  <a:pt x="15090" y="8881"/>
                </a:lnTo>
                <a:lnTo>
                  <a:pt x="15289" y="8810"/>
                </a:lnTo>
                <a:lnTo>
                  <a:pt x="15464" y="8727"/>
                </a:lnTo>
                <a:lnTo>
                  <a:pt x="15604" y="8650"/>
                </a:lnTo>
                <a:lnTo>
                  <a:pt x="15714" y="8562"/>
                </a:lnTo>
                <a:lnTo>
                  <a:pt x="15802" y="8468"/>
                </a:lnTo>
                <a:lnTo>
                  <a:pt x="15866" y="8369"/>
                </a:lnTo>
                <a:lnTo>
                  <a:pt x="15907" y="8275"/>
                </a:lnTo>
                <a:lnTo>
                  <a:pt x="15936" y="8187"/>
                </a:lnTo>
                <a:lnTo>
                  <a:pt x="15948" y="8099"/>
                </a:lnTo>
                <a:lnTo>
                  <a:pt x="15948" y="8016"/>
                </a:lnTo>
                <a:lnTo>
                  <a:pt x="15942" y="7944"/>
                </a:lnTo>
                <a:lnTo>
                  <a:pt x="15936" y="7867"/>
                </a:lnTo>
                <a:lnTo>
                  <a:pt x="15924" y="7817"/>
                </a:lnTo>
                <a:lnTo>
                  <a:pt x="15913" y="7790"/>
                </a:lnTo>
                <a:lnTo>
                  <a:pt x="15924" y="7773"/>
                </a:lnTo>
                <a:lnTo>
                  <a:pt x="15936" y="7751"/>
                </a:lnTo>
                <a:lnTo>
                  <a:pt x="15983" y="7729"/>
                </a:lnTo>
                <a:lnTo>
                  <a:pt x="16064" y="7724"/>
                </a:lnTo>
                <a:lnTo>
                  <a:pt x="16152" y="7707"/>
                </a:lnTo>
                <a:lnTo>
                  <a:pt x="16257" y="7669"/>
                </a:lnTo>
                <a:lnTo>
                  <a:pt x="16374" y="7608"/>
                </a:lnTo>
                <a:lnTo>
                  <a:pt x="16484" y="7520"/>
                </a:lnTo>
                <a:lnTo>
                  <a:pt x="16601" y="7404"/>
                </a:lnTo>
                <a:lnTo>
                  <a:pt x="16671" y="7299"/>
                </a:lnTo>
                <a:lnTo>
                  <a:pt x="16741" y="7161"/>
                </a:lnTo>
                <a:lnTo>
                  <a:pt x="16794" y="7002"/>
                </a:lnTo>
                <a:lnTo>
                  <a:pt x="16829" y="6825"/>
                </a:lnTo>
                <a:lnTo>
                  <a:pt x="16840" y="6621"/>
                </a:lnTo>
                <a:lnTo>
                  <a:pt x="16829" y="6406"/>
                </a:lnTo>
                <a:lnTo>
                  <a:pt x="16776" y="6169"/>
                </a:lnTo>
                <a:lnTo>
                  <a:pt x="16700" y="5921"/>
                </a:lnTo>
                <a:lnTo>
                  <a:pt x="16584" y="5662"/>
                </a:lnTo>
                <a:lnTo>
                  <a:pt x="16455" y="5469"/>
                </a:lnTo>
                <a:lnTo>
                  <a:pt x="16327" y="5287"/>
                </a:lnTo>
                <a:lnTo>
                  <a:pt x="16187" y="5144"/>
                </a:lnTo>
                <a:lnTo>
                  <a:pt x="16047" y="5022"/>
                </a:lnTo>
                <a:lnTo>
                  <a:pt x="15790" y="4840"/>
                </a:lnTo>
                <a:lnTo>
                  <a:pt x="15685" y="4785"/>
                </a:lnTo>
                <a:lnTo>
                  <a:pt x="15609" y="4747"/>
                </a:lnTo>
                <a:lnTo>
                  <a:pt x="15592" y="4730"/>
                </a:lnTo>
                <a:lnTo>
                  <a:pt x="15574" y="4719"/>
                </a:lnTo>
                <a:lnTo>
                  <a:pt x="15569" y="4697"/>
                </a:lnTo>
                <a:lnTo>
                  <a:pt x="15569" y="4681"/>
                </a:lnTo>
                <a:lnTo>
                  <a:pt x="15574" y="4658"/>
                </a:lnTo>
                <a:lnTo>
                  <a:pt x="15592" y="4614"/>
                </a:lnTo>
                <a:lnTo>
                  <a:pt x="15598" y="4559"/>
                </a:lnTo>
                <a:lnTo>
                  <a:pt x="15598" y="4488"/>
                </a:lnTo>
                <a:lnTo>
                  <a:pt x="15580" y="4410"/>
                </a:lnTo>
                <a:lnTo>
                  <a:pt x="15545" y="4322"/>
                </a:lnTo>
                <a:lnTo>
                  <a:pt x="15487" y="4228"/>
                </a:lnTo>
                <a:lnTo>
                  <a:pt x="15394" y="4118"/>
                </a:lnTo>
                <a:lnTo>
                  <a:pt x="15271" y="4008"/>
                </a:lnTo>
                <a:lnTo>
                  <a:pt x="15149" y="3936"/>
                </a:lnTo>
                <a:lnTo>
                  <a:pt x="15020" y="3876"/>
                </a:lnTo>
                <a:lnTo>
                  <a:pt x="14886" y="3843"/>
                </a:lnTo>
                <a:lnTo>
                  <a:pt x="14764" y="3821"/>
                </a:lnTo>
                <a:lnTo>
                  <a:pt x="14653" y="3804"/>
                </a:lnTo>
                <a:lnTo>
                  <a:pt x="14577" y="3804"/>
                </a:lnTo>
                <a:lnTo>
                  <a:pt x="14530" y="3793"/>
                </a:lnTo>
                <a:lnTo>
                  <a:pt x="14519" y="3782"/>
                </a:lnTo>
                <a:lnTo>
                  <a:pt x="14513" y="3760"/>
                </a:lnTo>
                <a:lnTo>
                  <a:pt x="14443" y="3628"/>
                </a:lnTo>
                <a:lnTo>
                  <a:pt x="14384" y="3545"/>
                </a:lnTo>
                <a:lnTo>
                  <a:pt x="14303" y="3440"/>
                </a:lnTo>
                <a:lnTo>
                  <a:pt x="14192" y="3335"/>
                </a:lnTo>
                <a:lnTo>
                  <a:pt x="14058" y="3231"/>
                </a:lnTo>
                <a:lnTo>
                  <a:pt x="13894" y="3120"/>
                </a:lnTo>
                <a:lnTo>
                  <a:pt x="13690" y="3027"/>
                </a:lnTo>
                <a:lnTo>
                  <a:pt x="13474" y="2949"/>
                </a:lnTo>
                <a:lnTo>
                  <a:pt x="13259" y="2905"/>
                </a:lnTo>
                <a:lnTo>
                  <a:pt x="13049" y="2889"/>
                </a:lnTo>
                <a:lnTo>
                  <a:pt x="12845" y="2878"/>
                </a:lnTo>
                <a:lnTo>
                  <a:pt x="12664" y="2894"/>
                </a:lnTo>
                <a:lnTo>
                  <a:pt x="12495" y="2905"/>
                </a:lnTo>
                <a:lnTo>
                  <a:pt x="12372" y="2933"/>
                </a:lnTo>
                <a:lnTo>
                  <a:pt x="12273" y="2949"/>
                </a:lnTo>
                <a:lnTo>
                  <a:pt x="12255" y="2949"/>
                </a:lnTo>
                <a:lnTo>
                  <a:pt x="12232" y="2944"/>
                </a:lnTo>
                <a:lnTo>
                  <a:pt x="12215" y="2933"/>
                </a:lnTo>
                <a:lnTo>
                  <a:pt x="12197" y="2911"/>
                </a:lnTo>
                <a:lnTo>
                  <a:pt x="12156" y="2845"/>
                </a:lnTo>
                <a:lnTo>
                  <a:pt x="12092" y="2762"/>
                </a:lnTo>
                <a:lnTo>
                  <a:pt x="12016" y="2663"/>
                </a:lnTo>
                <a:lnTo>
                  <a:pt x="11911" y="2564"/>
                </a:lnTo>
                <a:lnTo>
                  <a:pt x="11795" y="2464"/>
                </a:lnTo>
                <a:lnTo>
                  <a:pt x="11655" y="2382"/>
                </a:lnTo>
                <a:lnTo>
                  <a:pt x="11491" y="2310"/>
                </a:lnTo>
                <a:lnTo>
                  <a:pt x="11287" y="2260"/>
                </a:lnTo>
                <a:lnTo>
                  <a:pt x="11095" y="2244"/>
                </a:lnTo>
                <a:lnTo>
                  <a:pt x="10914" y="2255"/>
                </a:lnTo>
                <a:lnTo>
                  <a:pt x="10739" y="2277"/>
                </a:lnTo>
                <a:lnTo>
                  <a:pt x="10587" y="2315"/>
                </a:lnTo>
                <a:lnTo>
                  <a:pt x="10453" y="2360"/>
                </a:lnTo>
                <a:lnTo>
                  <a:pt x="10348" y="2398"/>
                </a:lnTo>
                <a:lnTo>
                  <a:pt x="10272" y="2431"/>
                </a:lnTo>
                <a:lnTo>
                  <a:pt x="10255" y="2442"/>
                </a:lnTo>
                <a:lnTo>
                  <a:pt x="10225" y="2431"/>
                </a:lnTo>
                <a:lnTo>
                  <a:pt x="10202" y="2426"/>
                </a:lnTo>
                <a:lnTo>
                  <a:pt x="10155" y="2387"/>
                </a:lnTo>
                <a:lnTo>
                  <a:pt x="10091" y="2343"/>
                </a:lnTo>
                <a:lnTo>
                  <a:pt x="10010" y="2288"/>
                </a:lnTo>
                <a:lnTo>
                  <a:pt x="9910" y="2227"/>
                </a:lnTo>
                <a:lnTo>
                  <a:pt x="9794" y="2178"/>
                </a:lnTo>
                <a:lnTo>
                  <a:pt x="9654" y="2123"/>
                </a:lnTo>
                <a:lnTo>
                  <a:pt x="9490" y="2078"/>
                </a:lnTo>
                <a:lnTo>
                  <a:pt x="9310" y="2051"/>
                </a:lnTo>
                <a:lnTo>
                  <a:pt x="9105" y="2045"/>
                </a:lnTo>
                <a:close/>
                <a:moveTo>
                  <a:pt x="9327" y="0"/>
                </a:moveTo>
                <a:lnTo>
                  <a:pt x="9864" y="6"/>
                </a:lnTo>
                <a:lnTo>
                  <a:pt x="10406" y="33"/>
                </a:lnTo>
                <a:lnTo>
                  <a:pt x="10943" y="83"/>
                </a:lnTo>
                <a:lnTo>
                  <a:pt x="11515" y="176"/>
                </a:lnTo>
                <a:lnTo>
                  <a:pt x="12092" y="287"/>
                </a:lnTo>
                <a:lnTo>
                  <a:pt x="12658" y="430"/>
                </a:lnTo>
                <a:lnTo>
                  <a:pt x="13212" y="606"/>
                </a:lnTo>
                <a:lnTo>
                  <a:pt x="13754" y="810"/>
                </a:lnTo>
                <a:lnTo>
                  <a:pt x="14291" y="1042"/>
                </a:lnTo>
                <a:lnTo>
                  <a:pt x="14804" y="1312"/>
                </a:lnTo>
                <a:lnTo>
                  <a:pt x="15306" y="1599"/>
                </a:lnTo>
                <a:lnTo>
                  <a:pt x="15802" y="1935"/>
                </a:lnTo>
                <a:lnTo>
                  <a:pt x="16274" y="2304"/>
                </a:lnTo>
                <a:lnTo>
                  <a:pt x="16729" y="2696"/>
                </a:lnTo>
                <a:lnTo>
                  <a:pt x="17161" y="3109"/>
                </a:lnTo>
                <a:lnTo>
                  <a:pt x="17558" y="3556"/>
                </a:lnTo>
                <a:lnTo>
                  <a:pt x="17925" y="4013"/>
                </a:lnTo>
                <a:lnTo>
                  <a:pt x="18263" y="4504"/>
                </a:lnTo>
                <a:lnTo>
                  <a:pt x="18573" y="5000"/>
                </a:lnTo>
                <a:lnTo>
                  <a:pt x="18841" y="5519"/>
                </a:lnTo>
                <a:lnTo>
                  <a:pt x="19074" y="6059"/>
                </a:lnTo>
                <a:lnTo>
                  <a:pt x="19278" y="6605"/>
                </a:lnTo>
                <a:lnTo>
                  <a:pt x="19436" y="7161"/>
                </a:lnTo>
                <a:lnTo>
                  <a:pt x="19558" y="7729"/>
                </a:lnTo>
                <a:lnTo>
                  <a:pt x="19628" y="8308"/>
                </a:lnTo>
                <a:lnTo>
                  <a:pt x="19640" y="8551"/>
                </a:lnTo>
                <a:lnTo>
                  <a:pt x="19628" y="8804"/>
                </a:lnTo>
                <a:lnTo>
                  <a:pt x="19599" y="9058"/>
                </a:lnTo>
                <a:lnTo>
                  <a:pt x="19558" y="9323"/>
                </a:lnTo>
                <a:lnTo>
                  <a:pt x="19518" y="9582"/>
                </a:lnTo>
                <a:lnTo>
                  <a:pt x="19483" y="9841"/>
                </a:lnTo>
                <a:lnTo>
                  <a:pt x="19453" y="10094"/>
                </a:lnTo>
                <a:lnTo>
                  <a:pt x="19448" y="10353"/>
                </a:lnTo>
                <a:lnTo>
                  <a:pt x="19459" y="10596"/>
                </a:lnTo>
                <a:lnTo>
                  <a:pt x="19500" y="10822"/>
                </a:lnTo>
                <a:lnTo>
                  <a:pt x="19518" y="10855"/>
                </a:lnTo>
                <a:lnTo>
                  <a:pt x="19529" y="10910"/>
                </a:lnTo>
                <a:lnTo>
                  <a:pt x="19547" y="10971"/>
                </a:lnTo>
                <a:lnTo>
                  <a:pt x="19582" y="11048"/>
                </a:lnTo>
                <a:lnTo>
                  <a:pt x="19634" y="11142"/>
                </a:lnTo>
                <a:lnTo>
                  <a:pt x="19687" y="11247"/>
                </a:lnTo>
                <a:lnTo>
                  <a:pt x="19757" y="11362"/>
                </a:lnTo>
                <a:lnTo>
                  <a:pt x="19850" y="11500"/>
                </a:lnTo>
                <a:lnTo>
                  <a:pt x="19961" y="11649"/>
                </a:lnTo>
                <a:lnTo>
                  <a:pt x="20083" y="11820"/>
                </a:lnTo>
                <a:lnTo>
                  <a:pt x="20235" y="12013"/>
                </a:lnTo>
                <a:lnTo>
                  <a:pt x="20410" y="12211"/>
                </a:lnTo>
                <a:lnTo>
                  <a:pt x="20614" y="12432"/>
                </a:lnTo>
                <a:lnTo>
                  <a:pt x="20842" y="12669"/>
                </a:lnTo>
                <a:lnTo>
                  <a:pt x="21098" y="12923"/>
                </a:lnTo>
                <a:lnTo>
                  <a:pt x="21384" y="13198"/>
                </a:lnTo>
                <a:lnTo>
                  <a:pt x="21489" y="13325"/>
                </a:lnTo>
                <a:lnTo>
                  <a:pt x="21559" y="13457"/>
                </a:lnTo>
                <a:lnTo>
                  <a:pt x="21594" y="13595"/>
                </a:lnTo>
                <a:lnTo>
                  <a:pt x="21600" y="13738"/>
                </a:lnTo>
                <a:lnTo>
                  <a:pt x="21571" y="13876"/>
                </a:lnTo>
                <a:lnTo>
                  <a:pt x="21518" y="14003"/>
                </a:lnTo>
                <a:lnTo>
                  <a:pt x="21431" y="14119"/>
                </a:lnTo>
                <a:lnTo>
                  <a:pt x="21326" y="14224"/>
                </a:lnTo>
                <a:lnTo>
                  <a:pt x="21198" y="14306"/>
                </a:lnTo>
                <a:lnTo>
                  <a:pt x="21034" y="14350"/>
                </a:lnTo>
                <a:lnTo>
                  <a:pt x="20778" y="14411"/>
                </a:lnTo>
                <a:lnTo>
                  <a:pt x="20550" y="14455"/>
                </a:lnTo>
                <a:lnTo>
                  <a:pt x="20340" y="14499"/>
                </a:lnTo>
                <a:lnTo>
                  <a:pt x="20159" y="14538"/>
                </a:lnTo>
                <a:lnTo>
                  <a:pt x="20008" y="14571"/>
                </a:lnTo>
                <a:lnTo>
                  <a:pt x="19891" y="14598"/>
                </a:lnTo>
                <a:lnTo>
                  <a:pt x="19809" y="14621"/>
                </a:lnTo>
                <a:lnTo>
                  <a:pt x="19757" y="14637"/>
                </a:lnTo>
                <a:lnTo>
                  <a:pt x="19757" y="15172"/>
                </a:lnTo>
                <a:lnTo>
                  <a:pt x="19751" y="15365"/>
                </a:lnTo>
                <a:lnTo>
                  <a:pt x="19751" y="15822"/>
                </a:lnTo>
                <a:lnTo>
                  <a:pt x="19745" y="16065"/>
                </a:lnTo>
                <a:lnTo>
                  <a:pt x="19745" y="16550"/>
                </a:lnTo>
                <a:lnTo>
                  <a:pt x="19739" y="16787"/>
                </a:lnTo>
                <a:lnTo>
                  <a:pt x="19739" y="17008"/>
                </a:lnTo>
                <a:lnTo>
                  <a:pt x="19728" y="17212"/>
                </a:lnTo>
                <a:lnTo>
                  <a:pt x="19722" y="17388"/>
                </a:lnTo>
                <a:lnTo>
                  <a:pt x="19722" y="17542"/>
                </a:lnTo>
                <a:lnTo>
                  <a:pt x="19716" y="17658"/>
                </a:lnTo>
                <a:lnTo>
                  <a:pt x="19710" y="17730"/>
                </a:lnTo>
                <a:lnTo>
                  <a:pt x="19675" y="17956"/>
                </a:lnTo>
                <a:lnTo>
                  <a:pt x="19611" y="18149"/>
                </a:lnTo>
                <a:lnTo>
                  <a:pt x="19518" y="18331"/>
                </a:lnTo>
                <a:lnTo>
                  <a:pt x="19383" y="18485"/>
                </a:lnTo>
                <a:lnTo>
                  <a:pt x="19232" y="18617"/>
                </a:lnTo>
                <a:lnTo>
                  <a:pt x="19051" y="18733"/>
                </a:lnTo>
                <a:lnTo>
                  <a:pt x="18841" y="18827"/>
                </a:lnTo>
                <a:lnTo>
                  <a:pt x="18602" y="18899"/>
                </a:lnTo>
                <a:lnTo>
                  <a:pt x="18345" y="18954"/>
                </a:lnTo>
                <a:lnTo>
                  <a:pt x="18065" y="18976"/>
                </a:lnTo>
                <a:lnTo>
                  <a:pt x="17756" y="18987"/>
                </a:lnTo>
                <a:lnTo>
                  <a:pt x="17423" y="18965"/>
                </a:lnTo>
                <a:lnTo>
                  <a:pt x="17074" y="18921"/>
                </a:lnTo>
                <a:lnTo>
                  <a:pt x="16770" y="18888"/>
                </a:lnTo>
                <a:lnTo>
                  <a:pt x="16484" y="18871"/>
                </a:lnTo>
                <a:lnTo>
                  <a:pt x="16222" y="18888"/>
                </a:lnTo>
                <a:lnTo>
                  <a:pt x="15983" y="18921"/>
                </a:lnTo>
                <a:lnTo>
                  <a:pt x="15767" y="18970"/>
                </a:lnTo>
                <a:lnTo>
                  <a:pt x="15574" y="19042"/>
                </a:lnTo>
                <a:lnTo>
                  <a:pt x="15394" y="19130"/>
                </a:lnTo>
                <a:lnTo>
                  <a:pt x="15242" y="19235"/>
                </a:lnTo>
                <a:lnTo>
                  <a:pt x="15108" y="19351"/>
                </a:lnTo>
                <a:lnTo>
                  <a:pt x="14991" y="19483"/>
                </a:lnTo>
                <a:lnTo>
                  <a:pt x="14886" y="19621"/>
                </a:lnTo>
                <a:lnTo>
                  <a:pt x="14810" y="19775"/>
                </a:lnTo>
                <a:lnTo>
                  <a:pt x="14740" y="19930"/>
                </a:lnTo>
                <a:lnTo>
                  <a:pt x="14694" y="20095"/>
                </a:lnTo>
                <a:lnTo>
                  <a:pt x="14694" y="20117"/>
                </a:lnTo>
                <a:lnTo>
                  <a:pt x="14688" y="20167"/>
                </a:lnTo>
                <a:lnTo>
                  <a:pt x="14670" y="20255"/>
                </a:lnTo>
                <a:lnTo>
                  <a:pt x="14664" y="20360"/>
                </a:lnTo>
                <a:lnTo>
                  <a:pt x="14647" y="20486"/>
                </a:lnTo>
                <a:lnTo>
                  <a:pt x="14629" y="20641"/>
                </a:lnTo>
                <a:lnTo>
                  <a:pt x="14618" y="20806"/>
                </a:lnTo>
                <a:lnTo>
                  <a:pt x="14600" y="20983"/>
                </a:lnTo>
                <a:lnTo>
                  <a:pt x="14577" y="21126"/>
                </a:lnTo>
                <a:lnTo>
                  <a:pt x="14519" y="21258"/>
                </a:lnTo>
                <a:lnTo>
                  <a:pt x="14437" y="21368"/>
                </a:lnTo>
                <a:lnTo>
                  <a:pt x="14326" y="21468"/>
                </a:lnTo>
                <a:lnTo>
                  <a:pt x="14198" y="21539"/>
                </a:lnTo>
                <a:lnTo>
                  <a:pt x="14052" y="21583"/>
                </a:lnTo>
                <a:lnTo>
                  <a:pt x="13900" y="21600"/>
                </a:lnTo>
                <a:lnTo>
                  <a:pt x="4736" y="21600"/>
                </a:lnTo>
                <a:lnTo>
                  <a:pt x="4579" y="21583"/>
                </a:lnTo>
                <a:lnTo>
                  <a:pt x="4433" y="21534"/>
                </a:lnTo>
                <a:lnTo>
                  <a:pt x="4299" y="21451"/>
                </a:lnTo>
                <a:lnTo>
                  <a:pt x="4188" y="21346"/>
                </a:lnTo>
                <a:lnTo>
                  <a:pt x="4107" y="21231"/>
                </a:lnTo>
                <a:lnTo>
                  <a:pt x="4054" y="21087"/>
                </a:lnTo>
                <a:lnTo>
                  <a:pt x="4037" y="20933"/>
                </a:lnTo>
                <a:lnTo>
                  <a:pt x="4037" y="18281"/>
                </a:lnTo>
                <a:lnTo>
                  <a:pt x="4025" y="18006"/>
                </a:lnTo>
                <a:lnTo>
                  <a:pt x="4013" y="17719"/>
                </a:lnTo>
                <a:lnTo>
                  <a:pt x="3984" y="17421"/>
                </a:lnTo>
                <a:lnTo>
                  <a:pt x="3961" y="17118"/>
                </a:lnTo>
                <a:lnTo>
                  <a:pt x="3914" y="16820"/>
                </a:lnTo>
                <a:lnTo>
                  <a:pt x="3862" y="16517"/>
                </a:lnTo>
                <a:lnTo>
                  <a:pt x="3792" y="16219"/>
                </a:lnTo>
                <a:lnTo>
                  <a:pt x="3710" y="15927"/>
                </a:lnTo>
                <a:lnTo>
                  <a:pt x="3611" y="15646"/>
                </a:lnTo>
                <a:lnTo>
                  <a:pt x="3494" y="15376"/>
                </a:lnTo>
                <a:lnTo>
                  <a:pt x="3354" y="15122"/>
                </a:lnTo>
                <a:lnTo>
                  <a:pt x="3197" y="14891"/>
                </a:lnTo>
                <a:lnTo>
                  <a:pt x="3016" y="14676"/>
                </a:lnTo>
                <a:lnTo>
                  <a:pt x="2607" y="14240"/>
                </a:lnTo>
                <a:lnTo>
                  <a:pt x="2228" y="13794"/>
                </a:lnTo>
                <a:lnTo>
                  <a:pt x="1872" y="13325"/>
                </a:lnTo>
                <a:lnTo>
                  <a:pt x="1540" y="12845"/>
                </a:lnTo>
                <a:lnTo>
                  <a:pt x="1242" y="12355"/>
                </a:lnTo>
                <a:lnTo>
                  <a:pt x="962" y="11853"/>
                </a:lnTo>
                <a:lnTo>
                  <a:pt x="717" y="11351"/>
                </a:lnTo>
                <a:lnTo>
                  <a:pt x="513" y="10833"/>
                </a:lnTo>
                <a:lnTo>
                  <a:pt x="332" y="10298"/>
                </a:lnTo>
                <a:lnTo>
                  <a:pt x="192" y="9769"/>
                </a:lnTo>
                <a:lnTo>
                  <a:pt x="87" y="9223"/>
                </a:lnTo>
                <a:lnTo>
                  <a:pt x="23" y="8672"/>
                </a:lnTo>
                <a:lnTo>
                  <a:pt x="0" y="8121"/>
                </a:lnTo>
                <a:lnTo>
                  <a:pt x="17" y="7564"/>
                </a:lnTo>
                <a:lnTo>
                  <a:pt x="82" y="7002"/>
                </a:lnTo>
                <a:lnTo>
                  <a:pt x="192" y="6439"/>
                </a:lnTo>
                <a:lnTo>
                  <a:pt x="344" y="5866"/>
                </a:lnTo>
                <a:lnTo>
                  <a:pt x="554" y="5304"/>
                </a:lnTo>
                <a:lnTo>
                  <a:pt x="770" y="4818"/>
                </a:lnTo>
                <a:lnTo>
                  <a:pt x="1009" y="4355"/>
                </a:lnTo>
                <a:lnTo>
                  <a:pt x="1283" y="3920"/>
                </a:lnTo>
                <a:lnTo>
                  <a:pt x="1581" y="3506"/>
                </a:lnTo>
                <a:lnTo>
                  <a:pt x="1907" y="3109"/>
                </a:lnTo>
                <a:lnTo>
                  <a:pt x="2257" y="2734"/>
                </a:lnTo>
                <a:lnTo>
                  <a:pt x="2625" y="2393"/>
                </a:lnTo>
                <a:lnTo>
                  <a:pt x="3016" y="2073"/>
                </a:lnTo>
                <a:lnTo>
                  <a:pt x="3424" y="1770"/>
                </a:lnTo>
                <a:lnTo>
                  <a:pt x="3844" y="1494"/>
                </a:lnTo>
                <a:lnTo>
                  <a:pt x="4293" y="1240"/>
                </a:lnTo>
                <a:lnTo>
                  <a:pt x="4748" y="1009"/>
                </a:lnTo>
                <a:lnTo>
                  <a:pt x="5215" y="805"/>
                </a:lnTo>
                <a:lnTo>
                  <a:pt x="5705" y="623"/>
                </a:lnTo>
                <a:lnTo>
                  <a:pt x="6201" y="458"/>
                </a:lnTo>
                <a:lnTo>
                  <a:pt x="6702" y="325"/>
                </a:lnTo>
                <a:lnTo>
                  <a:pt x="7216" y="209"/>
                </a:lnTo>
                <a:lnTo>
                  <a:pt x="7741" y="121"/>
                </a:lnTo>
                <a:lnTo>
                  <a:pt x="8266" y="55"/>
                </a:lnTo>
                <a:lnTo>
                  <a:pt x="8796" y="17"/>
                </a:lnTo>
                <a:lnTo>
                  <a:pt x="932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64" name="Prediction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Feasibility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4">
            <a:alphaModFix amt="9525"/>
            <a:extLst/>
          </a:blip>
          <a:srcRect l="9625" b="9945"/>
          <a:stretch>
            <a:fillRect/>
          </a:stretch>
        </p:blipFill>
        <p:spPr>
          <a:xfrm rot="60000">
            <a:off x="-256786" y="533410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Shape"/>
          <p:cNvSpPr/>
          <p:nvPr/>
        </p:nvSpPr>
        <p:spPr>
          <a:xfrm>
            <a:off x="5271304" y="1905242"/>
            <a:ext cx="1844957" cy="965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326"/>
                </a:moveTo>
                <a:lnTo>
                  <a:pt x="6326" y="0"/>
                </a:lnTo>
                <a:lnTo>
                  <a:pt x="15274" y="0"/>
                </a:lnTo>
                <a:lnTo>
                  <a:pt x="21600" y="6326"/>
                </a:lnTo>
                <a:lnTo>
                  <a:pt x="21600" y="15274"/>
                </a:lnTo>
                <a:lnTo>
                  <a:pt x="15274" y="21600"/>
                </a:lnTo>
                <a:lnTo>
                  <a:pt x="6326" y="21600"/>
                </a:lnTo>
                <a:lnTo>
                  <a:pt x="0" y="15274"/>
                </a:lnTo>
                <a:close/>
              </a:path>
            </a:pathLst>
          </a:custGeom>
          <a:solidFill>
            <a:schemeClr val="accent3">
              <a:satOff val="-8063"/>
              <a:lumOff val="13529"/>
            </a:schemeClr>
          </a:solidFill>
          <a:ln w="12700">
            <a:miter lim="400000"/>
          </a:ln>
        </p:spPr>
        <p:txBody>
          <a:bodyPr lIns="45672" tIns="45672" rIns="45672" bIns="45672" anchor="ctr"/>
          <a:lstStyle/>
          <a:p>
            <a:pPr algn="ctr" defTabSz="914400">
              <a:defRPr sz="36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83" name="Rectangle 87"/>
          <p:cNvSpPr/>
          <p:nvPr/>
        </p:nvSpPr>
        <p:spPr>
          <a:xfrm>
            <a:off x="-12170" y="5752172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84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85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986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Alignment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87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Data Privacy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88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Impact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89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Innovation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90" name="Prediction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Feasibility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91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tx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grpSp>
        <p:nvGrpSpPr>
          <p:cNvPr id="1025" name="Group 3"/>
          <p:cNvGrpSpPr/>
          <p:nvPr/>
        </p:nvGrpSpPr>
        <p:grpSpPr>
          <a:xfrm>
            <a:off x="4462925" y="3217529"/>
            <a:ext cx="3253449" cy="2676471"/>
            <a:chOff x="0" y="0"/>
            <a:chExt cx="3253448" cy="2676470"/>
          </a:xfrm>
        </p:grpSpPr>
        <p:sp>
          <p:nvSpPr>
            <p:cNvPr id="992" name="Freeform 13"/>
            <p:cNvSpPr/>
            <p:nvPr/>
          </p:nvSpPr>
          <p:spPr>
            <a:xfrm>
              <a:off x="157785" y="2127752"/>
              <a:ext cx="2948476" cy="548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2" y="0"/>
                  </a:moveTo>
                  <a:lnTo>
                    <a:pt x="11585" y="46"/>
                  </a:lnTo>
                  <a:lnTo>
                    <a:pt x="12439" y="93"/>
                  </a:lnTo>
                  <a:lnTo>
                    <a:pt x="13276" y="278"/>
                  </a:lnTo>
                  <a:lnTo>
                    <a:pt x="14112" y="464"/>
                  </a:lnTo>
                  <a:lnTo>
                    <a:pt x="14915" y="788"/>
                  </a:lnTo>
                  <a:lnTo>
                    <a:pt x="15708" y="1066"/>
                  </a:lnTo>
                  <a:lnTo>
                    <a:pt x="16467" y="1437"/>
                  </a:lnTo>
                  <a:lnTo>
                    <a:pt x="17192" y="1854"/>
                  </a:lnTo>
                  <a:lnTo>
                    <a:pt x="17882" y="2364"/>
                  </a:lnTo>
                  <a:lnTo>
                    <a:pt x="18520" y="2827"/>
                  </a:lnTo>
                  <a:lnTo>
                    <a:pt x="19017" y="3337"/>
                  </a:lnTo>
                  <a:lnTo>
                    <a:pt x="21600" y="3337"/>
                  </a:lnTo>
                  <a:lnTo>
                    <a:pt x="21600" y="9409"/>
                  </a:lnTo>
                  <a:lnTo>
                    <a:pt x="21581" y="9409"/>
                  </a:lnTo>
                  <a:lnTo>
                    <a:pt x="21574" y="10197"/>
                  </a:lnTo>
                  <a:lnTo>
                    <a:pt x="21488" y="11032"/>
                  </a:lnTo>
                  <a:lnTo>
                    <a:pt x="21324" y="11959"/>
                  </a:lnTo>
                  <a:lnTo>
                    <a:pt x="21108" y="12839"/>
                  </a:lnTo>
                  <a:lnTo>
                    <a:pt x="20815" y="13720"/>
                  </a:lnTo>
                  <a:lnTo>
                    <a:pt x="20470" y="14601"/>
                  </a:lnTo>
                  <a:lnTo>
                    <a:pt x="20056" y="15482"/>
                  </a:lnTo>
                  <a:lnTo>
                    <a:pt x="19581" y="16316"/>
                  </a:lnTo>
                  <a:lnTo>
                    <a:pt x="19055" y="17104"/>
                  </a:lnTo>
                  <a:lnTo>
                    <a:pt x="18469" y="17846"/>
                  </a:lnTo>
                  <a:lnTo>
                    <a:pt x="17813" y="18541"/>
                  </a:lnTo>
                  <a:lnTo>
                    <a:pt x="17106" y="19236"/>
                  </a:lnTo>
                  <a:lnTo>
                    <a:pt x="16364" y="19839"/>
                  </a:lnTo>
                  <a:lnTo>
                    <a:pt x="15562" y="20302"/>
                  </a:lnTo>
                  <a:lnTo>
                    <a:pt x="14699" y="20719"/>
                  </a:lnTo>
                  <a:lnTo>
                    <a:pt x="13811" y="21090"/>
                  </a:lnTo>
                  <a:lnTo>
                    <a:pt x="12862" y="21415"/>
                  </a:lnTo>
                  <a:lnTo>
                    <a:pt x="11861" y="21554"/>
                  </a:lnTo>
                  <a:lnTo>
                    <a:pt x="10835" y="21600"/>
                  </a:lnTo>
                  <a:lnTo>
                    <a:pt x="9799" y="21554"/>
                  </a:lnTo>
                  <a:lnTo>
                    <a:pt x="8799" y="21415"/>
                  </a:lnTo>
                  <a:lnTo>
                    <a:pt x="7867" y="21090"/>
                  </a:lnTo>
                  <a:lnTo>
                    <a:pt x="6961" y="20719"/>
                  </a:lnTo>
                  <a:lnTo>
                    <a:pt x="6099" y="20302"/>
                  </a:lnTo>
                  <a:lnTo>
                    <a:pt x="5296" y="19839"/>
                  </a:lnTo>
                  <a:lnTo>
                    <a:pt x="4537" y="19236"/>
                  </a:lnTo>
                  <a:lnTo>
                    <a:pt x="3839" y="18541"/>
                  </a:lnTo>
                  <a:lnTo>
                    <a:pt x="3192" y="17846"/>
                  </a:lnTo>
                  <a:lnTo>
                    <a:pt x="2596" y="17104"/>
                  </a:lnTo>
                  <a:lnTo>
                    <a:pt x="2062" y="16316"/>
                  </a:lnTo>
                  <a:lnTo>
                    <a:pt x="1587" y="15482"/>
                  </a:lnTo>
                  <a:lnTo>
                    <a:pt x="1173" y="14601"/>
                  </a:lnTo>
                  <a:lnTo>
                    <a:pt x="811" y="13720"/>
                  </a:lnTo>
                  <a:lnTo>
                    <a:pt x="518" y="12839"/>
                  </a:lnTo>
                  <a:lnTo>
                    <a:pt x="293" y="11959"/>
                  </a:lnTo>
                  <a:lnTo>
                    <a:pt x="121" y="11032"/>
                  </a:lnTo>
                  <a:lnTo>
                    <a:pt x="35" y="10197"/>
                  </a:lnTo>
                  <a:lnTo>
                    <a:pt x="0" y="9270"/>
                  </a:lnTo>
                  <a:lnTo>
                    <a:pt x="9" y="9103"/>
                  </a:lnTo>
                  <a:lnTo>
                    <a:pt x="9" y="3337"/>
                  </a:lnTo>
                  <a:lnTo>
                    <a:pt x="2481" y="3337"/>
                  </a:lnTo>
                  <a:lnTo>
                    <a:pt x="2985" y="2827"/>
                  </a:lnTo>
                  <a:lnTo>
                    <a:pt x="3614" y="2364"/>
                  </a:lnTo>
                  <a:lnTo>
                    <a:pt x="4296" y="1854"/>
                  </a:lnTo>
                  <a:lnTo>
                    <a:pt x="5003" y="1437"/>
                  </a:lnTo>
                  <a:lnTo>
                    <a:pt x="5762" y="1066"/>
                  </a:lnTo>
                  <a:lnTo>
                    <a:pt x="6539" y="788"/>
                  </a:lnTo>
                  <a:lnTo>
                    <a:pt x="7341" y="464"/>
                  </a:lnTo>
                  <a:lnTo>
                    <a:pt x="8169" y="278"/>
                  </a:lnTo>
                  <a:lnTo>
                    <a:pt x="9014" y="93"/>
                  </a:lnTo>
                  <a:lnTo>
                    <a:pt x="9868" y="46"/>
                  </a:lnTo>
                  <a:close/>
                </a:path>
              </a:pathLst>
            </a:custGeom>
            <a:solidFill>
              <a:srgbClr val="9A0000"/>
            </a:solidFill>
            <a:ln w="3175" cap="flat">
              <a:solidFill>
                <a:srgbClr val="9A000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93" name="Freeform 36"/>
            <p:cNvSpPr/>
            <p:nvPr/>
          </p:nvSpPr>
          <p:spPr>
            <a:xfrm>
              <a:off x="158963" y="1874589"/>
              <a:ext cx="2947298" cy="66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8" y="0"/>
                  </a:moveTo>
                  <a:lnTo>
                    <a:pt x="11581" y="0"/>
                  </a:lnTo>
                  <a:lnTo>
                    <a:pt x="12435" y="153"/>
                  </a:lnTo>
                  <a:lnTo>
                    <a:pt x="13272" y="305"/>
                  </a:lnTo>
                  <a:lnTo>
                    <a:pt x="14109" y="534"/>
                  </a:lnTo>
                  <a:lnTo>
                    <a:pt x="14912" y="840"/>
                  </a:lnTo>
                  <a:lnTo>
                    <a:pt x="15706" y="1259"/>
                  </a:lnTo>
                  <a:lnTo>
                    <a:pt x="16465" y="1641"/>
                  </a:lnTo>
                  <a:lnTo>
                    <a:pt x="17190" y="2137"/>
                  </a:lnTo>
                  <a:lnTo>
                    <a:pt x="17881" y="2710"/>
                  </a:lnTo>
                  <a:lnTo>
                    <a:pt x="18519" y="3358"/>
                  </a:lnTo>
                  <a:lnTo>
                    <a:pt x="19106" y="4007"/>
                  </a:lnTo>
                  <a:lnTo>
                    <a:pt x="19650" y="4694"/>
                  </a:lnTo>
                  <a:lnTo>
                    <a:pt x="20142" y="5457"/>
                  </a:lnTo>
                  <a:lnTo>
                    <a:pt x="20564" y="6259"/>
                  </a:lnTo>
                  <a:lnTo>
                    <a:pt x="20918" y="7098"/>
                  </a:lnTo>
                  <a:lnTo>
                    <a:pt x="21203" y="8014"/>
                  </a:lnTo>
                  <a:lnTo>
                    <a:pt x="21419" y="8930"/>
                  </a:lnTo>
                  <a:lnTo>
                    <a:pt x="21540" y="9884"/>
                  </a:lnTo>
                  <a:lnTo>
                    <a:pt x="21600" y="10800"/>
                  </a:lnTo>
                  <a:lnTo>
                    <a:pt x="21565" y="11754"/>
                  </a:lnTo>
                  <a:lnTo>
                    <a:pt x="21462" y="12632"/>
                  </a:lnTo>
                  <a:lnTo>
                    <a:pt x="21281" y="13548"/>
                  </a:lnTo>
                  <a:lnTo>
                    <a:pt x="21030" y="14387"/>
                  </a:lnTo>
                  <a:lnTo>
                    <a:pt x="20703" y="15227"/>
                  </a:lnTo>
                  <a:lnTo>
                    <a:pt x="20323" y="16105"/>
                  </a:lnTo>
                  <a:lnTo>
                    <a:pt x="19857" y="16830"/>
                  </a:lnTo>
                  <a:lnTo>
                    <a:pt x="19339" y="17593"/>
                  </a:lnTo>
                  <a:lnTo>
                    <a:pt x="18744" y="18280"/>
                  </a:lnTo>
                  <a:lnTo>
                    <a:pt x="18088" y="18929"/>
                  </a:lnTo>
                  <a:lnTo>
                    <a:pt x="17380" y="19501"/>
                  </a:lnTo>
                  <a:lnTo>
                    <a:pt x="16612" y="20035"/>
                  </a:lnTo>
                  <a:lnTo>
                    <a:pt x="15784" y="20493"/>
                  </a:lnTo>
                  <a:lnTo>
                    <a:pt x="14903" y="20837"/>
                  </a:lnTo>
                  <a:lnTo>
                    <a:pt x="13980" y="21180"/>
                  </a:lnTo>
                  <a:lnTo>
                    <a:pt x="12979" y="21371"/>
                  </a:lnTo>
                  <a:lnTo>
                    <a:pt x="11952" y="21524"/>
                  </a:lnTo>
                  <a:lnTo>
                    <a:pt x="10865" y="21600"/>
                  </a:lnTo>
                  <a:lnTo>
                    <a:pt x="9777" y="21524"/>
                  </a:lnTo>
                  <a:lnTo>
                    <a:pt x="8750" y="21371"/>
                  </a:lnTo>
                  <a:lnTo>
                    <a:pt x="7758" y="21180"/>
                  </a:lnTo>
                  <a:lnTo>
                    <a:pt x="6817" y="20837"/>
                  </a:lnTo>
                  <a:lnTo>
                    <a:pt x="5937" y="20493"/>
                  </a:lnTo>
                  <a:lnTo>
                    <a:pt x="5100" y="20035"/>
                  </a:lnTo>
                  <a:lnTo>
                    <a:pt x="4332" y="19501"/>
                  </a:lnTo>
                  <a:lnTo>
                    <a:pt x="3607" y="18929"/>
                  </a:lnTo>
                  <a:lnTo>
                    <a:pt x="2951" y="18280"/>
                  </a:lnTo>
                  <a:lnTo>
                    <a:pt x="2356" y="17593"/>
                  </a:lnTo>
                  <a:lnTo>
                    <a:pt x="1821" y="16830"/>
                  </a:lnTo>
                  <a:lnTo>
                    <a:pt x="1346" y="16105"/>
                  </a:lnTo>
                  <a:lnTo>
                    <a:pt x="941" y="15227"/>
                  </a:lnTo>
                  <a:lnTo>
                    <a:pt x="613" y="14387"/>
                  </a:lnTo>
                  <a:lnTo>
                    <a:pt x="354" y="13548"/>
                  </a:lnTo>
                  <a:lnTo>
                    <a:pt x="155" y="12632"/>
                  </a:lnTo>
                  <a:lnTo>
                    <a:pt x="35" y="11754"/>
                  </a:lnTo>
                  <a:lnTo>
                    <a:pt x="0" y="10800"/>
                  </a:lnTo>
                  <a:lnTo>
                    <a:pt x="35" y="9884"/>
                  </a:lnTo>
                  <a:lnTo>
                    <a:pt x="147" y="8930"/>
                  </a:lnTo>
                  <a:lnTo>
                    <a:pt x="354" y="8014"/>
                  </a:lnTo>
                  <a:lnTo>
                    <a:pt x="621" y="7098"/>
                  </a:lnTo>
                  <a:lnTo>
                    <a:pt x="958" y="6259"/>
                  </a:lnTo>
                  <a:lnTo>
                    <a:pt x="1381" y="5457"/>
                  </a:lnTo>
                  <a:lnTo>
                    <a:pt x="1855" y="4694"/>
                  </a:lnTo>
                  <a:lnTo>
                    <a:pt x="2382" y="4007"/>
                  </a:lnTo>
                  <a:lnTo>
                    <a:pt x="2977" y="3358"/>
                  </a:lnTo>
                  <a:lnTo>
                    <a:pt x="3607" y="2710"/>
                  </a:lnTo>
                  <a:lnTo>
                    <a:pt x="4289" y="2137"/>
                  </a:lnTo>
                  <a:lnTo>
                    <a:pt x="4997" y="1641"/>
                  </a:lnTo>
                  <a:lnTo>
                    <a:pt x="5756" y="1259"/>
                  </a:lnTo>
                  <a:lnTo>
                    <a:pt x="6533" y="840"/>
                  </a:lnTo>
                  <a:lnTo>
                    <a:pt x="7335" y="534"/>
                  </a:lnTo>
                  <a:lnTo>
                    <a:pt x="8164" y="305"/>
                  </a:lnTo>
                  <a:lnTo>
                    <a:pt x="9009" y="153"/>
                  </a:lnTo>
                  <a:lnTo>
                    <a:pt x="9864" y="0"/>
                  </a:lnTo>
                  <a:lnTo>
                    <a:pt x="10718" y="0"/>
                  </a:lnTo>
                  <a:close/>
                </a:path>
              </a:pathLst>
            </a:custGeom>
            <a:solidFill>
              <a:srgbClr val="CB1122"/>
            </a:solidFill>
            <a:ln w="3175" cap="flat">
              <a:solidFill>
                <a:srgbClr val="CB1122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94" name="Freeform 37"/>
            <p:cNvSpPr/>
            <p:nvPr/>
          </p:nvSpPr>
          <p:spPr>
            <a:xfrm>
              <a:off x="472180" y="1999404"/>
              <a:ext cx="2320865" cy="42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52" y="0"/>
                  </a:moveTo>
                  <a:lnTo>
                    <a:pt x="11660" y="0"/>
                  </a:lnTo>
                  <a:lnTo>
                    <a:pt x="12647" y="180"/>
                  </a:lnTo>
                  <a:lnTo>
                    <a:pt x="13622" y="419"/>
                  </a:lnTo>
                  <a:lnTo>
                    <a:pt x="14575" y="718"/>
                  </a:lnTo>
                  <a:lnTo>
                    <a:pt x="15474" y="1077"/>
                  </a:lnTo>
                  <a:lnTo>
                    <a:pt x="16351" y="1675"/>
                  </a:lnTo>
                  <a:lnTo>
                    <a:pt x="17184" y="2214"/>
                  </a:lnTo>
                  <a:lnTo>
                    <a:pt x="17962" y="2812"/>
                  </a:lnTo>
                  <a:lnTo>
                    <a:pt x="18685" y="3530"/>
                  </a:lnTo>
                  <a:lnTo>
                    <a:pt x="19332" y="4308"/>
                  </a:lnTo>
                  <a:lnTo>
                    <a:pt x="19912" y="5206"/>
                  </a:lnTo>
                  <a:lnTo>
                    <a:pt x="20416" y="6043"/>
                  </a:lnTo>
                  <a:lnTo>
                    <a:pt x="20855" y="7001"/>
                  </a:lnTo>
                  <a:lnTo>
                    <a:pt x="21184" y="8018"/>
                  </a:lnTo>
                  <a:lnTo>
                    <a:pt x="21425" y="9035"/>
                  </a:lnTo>
                  <a:lnTo>
                    <a:pt x="21556" y="10112"/>
                  </a:lnTo>
                  <a:lnTo>
                    <a:pt x="21600" y="11129"/>
                  </a:lnTo>
                  <a:lnTo>
                    <a:pt x="21523" y="12146"/>
                  </a:lnTo>
                  <a:lnTo>
                    <a:pt x="21370" y="13163"/>
                  </a:lnTo>
                  <a:lnTo>
                    <a:pt x="21107" y="14181"/>
                  </a:lnTo>
                  <a:lnTo>
                    <a:pt x="20767" y="15138"/>
                  </a:lnTo>
                  <a:lnTo>
                    <a:pt x="20351" y="16035"/>
                  </a:lnTo>
                  <a:lnTo>
                    <a:pt x="19825" y="16933"/>
                  </a:lnTo>
                  <a:lnTo>
                    <a:pt x="19244" y="17711"/>
                  </a:lnTo>
                  <a:lnTo>
                    <a:pt x="18564" y="18489"/>
                  </a:lnTo>
                  <a:lnTo>
                    <a:pt x="17830" y="19207"/>
                  </a:lnTo>
                  <a:lnTo>
                    <a:pt x="17030" y="19745"/>
                  </a:lnTo>
                  <a:lnTo>
                    <a:pt x="16153" y="20284"/>
                  </a:lnTo>
                  <a:lnTo>
                    <a:pt x="15222" y="20762"/>
                  </a:lnTo>
                  <a:lnTo>
                    <a:pt x="14225" y="21181"/>
                  </a:lnTo>
                  <a:lnTo>
                    <a:pt x="13184" y="21420"/>
                  </a:lnTo>
                  <a:lnTo>
                    <a:pt x="12077" y="21540"/>
                  </a:lnTo>
                  <a:lnTo>
                    <a:pt x="10926" y="21600"/>
                  </a:lnTo>
                  <a:lnTo>
                    <a:pt x="9775" y="21540"/>
                  </a:lnTo>
                  <a:lnTo>
                    <a:pt x="8668" y="21420"/>
                  </a:lnTo>
                  <a:lnTo>
                    <a:pt x="7627" y="21181"/>
                  </a:lnTo>
                  <a:lnTo>
                    <a:pt x="6619" y="20762"/>
                  </a:lnTo>
                  <a:lnTo>
                    <a:pt x="5677" y="20284"/>
                  </a:lnTo>
                  <a:lnTo>
                    <a:pt x="4778" y="19745"/>
                  </a:lnTo>
                  <a:lnTo>
                    <a:pt x="3967" y="19207"/>
                  </a:lnTo>
                  <a:lnTo>
                    <a:pt x="3200" y="18489"/>
                  </a:lnTo>
                  <a:lnTo>
                    <a:pt x="2532" y="17711"/>
                  </a:lnTo>
                  <a:lnTo>
                    <a:pt x="1907" y="16933"/>
                  </a:lnTo>
                  <a:lnTo>
                    <a:pt x="1381" y="16035"/>
                  </a:lnTo>
                  <a:lnTo>
                    <a:pt x="921" y="15138"/>
                  </a:lnTo>
                  <a:lnTo>
                    <a:pt x="559" y="14181"/>
                  </a:lnTo>
                  <a:lnTo>
                    <a:pt x="274" y="13163"/>
                  </a:lnTo>
                  <a:lnTo>
                    <a:pt x="88" y="12146"/>
                  </a:lnTo>
                  <a:lnTo>
                    <a:pt x="0" y="11129"/>
                  </a:lnTo>
                  <a:lnTo>
                    <a:pt x="0" y="10112"/>
                  </a:lnTo>
                  <a:lnTo>
                    <a:pt x="110" y="9035"/>
                  </a:lnTo>
                  <a:lnTo>
                    <a:pt x="329" y="8018"/>
                  </a:lnTo>
                  <a:lnTo>
                    <a:pt x="647" y="7001"/>
                  </a:lnTo>
                  <a:lnTo>
                    <a:pt x="1030" y="6043"/>
                  </a:lnTo>
                  <a:lnTo>
                    <a:pt x="1523" y="5206"/>
                  </a:lnTo>
                  <a:lnTo>
                    <a:pt x="2082" y="4308"/>
                  </a:lnTo>
                  <a:lnTo>
                    <a:pt x="2729" y="3530"/>
                  </a:lnTo>
                  <a:lnTo>
                    <a:pt x="3419" y="2812"/>
                  </a:lnTo>
                  <a:lnTo>
                    <a:pt x="4175" y="2214"/>
                  </a:lnTo>
                  <a:lnTo>
                    <a:pt x="4997" y="1675"/>
                  </a:lnTo>
                  <a:lnTo>
                    <a:pt x="5863" y="1077"/>
                  </a:lnTo>
                  <a:lnTo>
                    <a:pt x="6762" y="718"/>
                  </a:lnTo>
                  <a:lnTo>
                    <a:pt x="7693" y="419"/>
                  </a:lnTo>
                  <a:lnTo>
                    <a:pt x="8658" y="180"/>
                  </a:lnTo>
                  <a:lnTo>
                    <a:pt x="9644" y="0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95" name="Freeform 38"/>
            <p:cNvSpPr/>
            <p:nvPr/>
          </p:nvSpPr>
          <p:spPr>
            <a:xfrm>
              <a:off x="681776" y="2065345"/>
              <a:ext cx="1900495" cy="297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0" y="0"/>
                  </a:moveTo>
                  <a:lnTo>
                    <a:pt x="11817" y="171"/>
                  </a:lnTo>
                  <a:lnTo>
                    <a:pt x="12928" y="256"/>
                  </a:lnTo>
                  <a:lnTo>
                    <a:pt x="13999" y="598"/>
                  </a:lnTo>
                  <a:lnTo>
                    <a:pt x="15029" y="1025"/>
                  </a:lnTo>
                  <a:lnTo>
                    <a:pt x="16033" y="1451"/>
                  </a:lnTo>
                  <a:lnTo>
                    <a:pt x="16956" y="2049"/>
                  </a:lnTo>
                  <a:lnTo>
                    <a:pt x="17839" y="2732"/>
                  </a:lnTo>
                  <a:lnTo>
                    <a:pt x="18642" y="3500"/>
                  </a:lnTo>
                  <a:lnTo>
                    <a:pt x="19365" y="4354"/>
                  </a:lnTo>
                  <a:lnTo>
                    <a:pt x="20007" y="5293"/>
                  </a:lnTo>
                  <a:lnTo>
                    <a:pt x="20543" y="6318"/>
                  </a:lnTo>
                  <a:lnTo>
                    <a:pt x="20998" y="7342"/>
                  </a:lnTo>
                  <a:lnTo>
                    <a:pt x="21306" y="8452"/>
                  </a:lnTo>
                  <a:lnTo>
                    <a:pt x="21520" y="9647"/>
                  </a:lnTo>
                  <a:lnTo>
                    <a:pt x="21600" y="10757"/>
                  </a:lnTo>
                  <a:lnTo>
                    <a:pt x="21573" y="11867"/>
                  </a:lnTo>
                  <a:lnTo>
                    <a:pt x="21413" y="12977"/>
                  </a:lnTo>
                  <a:lnTo>
                    <a:pt x="21132" y="14087"/>
                  </a:lnTo>
                  <a:lnTo>
                    <a:pt x="20770" y="15111"/>
                  </a:lnTo>
                  <a:lnTo>
                    <a:pt x="20275" y="16136"/>
                  </a:lnTo>
                  <a:lnTo>
                    <a:pt x="19700" y="17160"/>
                  </a:lnTo>
                  <a:lnTo>
                    <a:pt x="19030" y="17929"/>
                  </a:lnTo>
                  <a:lnTo>
                    <a:pt x="18281" y="18697"/>
                  </a:lnTo>
                  <a:lnTo>
                    <a:pt x="17438" y="19466"/>
                  </a:lnTo>
                  <a:lnTo>
                    <a:pt x="16501" y="20063"/>
                  </a:lnTo>
                  <a:lnTo>
                    <a:pt x="15497" y="20575"/>
                  </a:lnTo>
                  <a:lnTo>
                    <a:pt x="14454" y="21088"/>
                  </a:lnTo>
                  <a:lnTo>
                    <a:pt x="13329" y="21344"/>
                  </a:lnTo>
                  <a:lnTo>
                    <a:pt x="12152" y="21515"/>
                  </a:lnTo>
                  <a:lnTo>
                    <a:pt x="10920" y="21600"/>
                  </a:lnTo>
                  <a:lnTo>
                    <a:pt x="9703" y="21515"/>
                  </a:lnTo>
                  <a:lnTo>
                    <a:pt x="8512" y="21344"/>
                  </a:lnTo>
                  <a:lnTo>
                    <a:pt x="7387" y="21088"/>
                  </a:lnTo>
                  <a:lnTo>
                    <a:pt x="6317" y="20575"/>
                  </a:lnTo>
                  <a:lnTo>
                    <a:pt x="5313" y="20063"/>
                  </a:lnTo>
                  <a:lnTo>
                    <a:pt x="4363" y="19466"/>
                  </a:lnTo>
                  <a:lnTo>
                    <a:pt x="3506" y="18697"/>
                  </a:lnTo>
                  <a:lnTo>
                    <a:pt x="2743" y="17929"/>
                  </a:lnTo>
                  <a:lnTo>
                    <a:pt x="2048" y="17160"/>
                  </a:lnTo>
                  <a:lnTo>
                    <a:pt x="1445" y="16136"/>
                  </a:lnTo>
                  <a:lnTo>
                    <a:pt x="950" y="15111"/>
                  </a:lnTo>
                  <a:lnTo>
                    <a:pt x="549" y="14087"/>
                  </a:lnTo>
                  <a:lnTo>
                    <a:pt x="254" y="12977"/>
                  </a:lnTo>
                  <a:lnTo>
                    <a:pt x="54" y="11867"/>
                  </a:lnTo>
                  <a:lnTo>
                    <a:pt x="0" y="10757"/>
                  </a:lnTo>
                  <a:lnTo>
                    <a:pt x="54" y="9647"/>
                  </a:lnTo>
                  <a:lnTo>
                    <a:pt x="228" y="8452"/>
                  </a:lnTo>
                  <a:lnTo>
                    <a:pt x="549" y="7342"/>
                  </a:lnTo>
                  <a:lnTo>
                    <a:pt x="964" y="6318"/>
                  </a:lnTo>
                  <a:lnTo>
                    <a:pt x="1472" y="5293"/>
                  </a:lnTo>
                  <a:lnTo>
                    <a:pt x="2088" y="4354"/>
                  </a:lnTo>
                  <a:lnTo>
                    <a:pt x="2810" y="3500"/>
                  </a:lnTo>
                  <a:lnTo>
                    <a:pt x="3573" y="2732"/>
                  </a:lnTo>
                  <a:lnTo>
                    <a:pt x="4443" y="2049"/>
                  </a:lnTo>
                  <a:lnTo>
                    <a:pt x="5367" y="1451"/>
                  </a:lnTo>
                  <a:lnTo>
                    <a:pt x="6343" y="1025"/>
                  </a:lnTo>
                  <a:lnTo>
                    <a:pt x="7361" y="598"/>
                  </a:lnTo>
                  <a:lnTo>
                    <a:pt x="8458" y="256"/>
                  </a:lnTo>
                  <a:lnTo>
                    <a:pt x="9555" y="171"/>
                  </a:lnTo>
                  <a:lnTo>
                    <a:pt x="10680" y="0"/>
                  </a:lnTo>
                  <a:close/>
                </a:path>
              </a:pathLst>
            </a:custGeom>
            <a:solidFill>
              <a:srgbClr val="CB1122"/>
            </a:solidFill>
            <a:ln w="3175" cap="flat">
              <a:solidFill>
                <a:srgbClr val="CB1122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96" name="Freeform 39"/>
            <p:cNvSpPr/>
            <p:nvPr/>
          </p:nvSpPr>
          <p:spPr>
            <a:xfrm>
              <a:off x="916099" y="2148947"/>
              <a:ext cx="1430671" cy="129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02" y="0"/>
                  </a:moveTo>
                  <a:lnTo>
                    <a:pt x="11982" y="0"/>
                  </a:lnTo>
                  <a:lnTo>
                    <a:pt x="13244" y="196"/>
                  </a:lnTo>
                  <a:lnTo>
                    <a:pt x="14453" y="785"/>
                  </a:lnTo>
                  <a:lnTo>
                    <a:pt x="15591" y="982"/>
                  </a:lnTo>
                  <a:lnTo>
                    <a:pt x="16693" y="1767"/>
                  </a:lnTo>
                  <a:lnTo>
                    <a:pt x="17689" y="2553"/>
                  </a:lnTo>
                  <a:lnTo>
                    <a:pt x="18596" y="3338"/>
                  </a:lnTo>
                  <a:lnTo>
                    <a:pt x="19413" y="4320"/>
                  </a:lnTo>
                  <a:lnTo>
                    <a:pt x="20107" y="5498"/>
                  </a:lnTo>
                  <a:lnTo>
                    <a:pt x="20693" y="6480"/>
                  </a:lnTo>
                  <a:lnTo>
                    <a:pt x="21138" y="7658"/>
                  </a:lnTo>
                  <a:lnTo>
                    <a:pt x="21440" y="9033"/>
                  </a:lnTo>
                  <a:lnTo>
                    <a:pt x="21600" y="10211"/>
                  </a:lnTo>
                  <a:lnTo>
                    <a:pt x="21600" y="11585"/>
                  </a:lnTo>
                  <a:lnTo>
                    <a:pt x="21422" y="12960"/>
                  </a:lnTo>
                  <a:lnTo>
                    <a:pt x="21084" y="14138"/>
                  </a:lnTo>
                  <a:lnTo>
                    <a:pt x="20604" y="15513"/>
                  </a:lnTo>
                  <a:lnTo>
                    <a:pt x="19964" y="16691"/>
                  </a:lnTo>
                  <a:lnTo>
                    <a:pt x="19200" y="17673"/>
                  </a:lnTo>
                  <a:lnTo>
                    <a:pt x="18293" y="18851"/>
                  </a:lnTo>
                  <a:lnTo>
                    <a:pt x="17298" y="19636"/>
                  </a:lnTo>
                  <a:lnTo>
                    <a:pt x="16196" y="20422"/>
                  </a:lnTo>
                  <a:lnTo>
                    <a:pt x="14987" y="20815"/>
                  </a:lnTo>
                  <a:lnTo>
                    <a:pt x="13707" y="21011"/>
                  </a:lnTo>
                  <a:lnTo>
                    <a:pt x="12356" y="21404"/>
                  </a:lnTo>
                  <a:lnTo>
                    <a:pt x="10933" y="21600"/>
                  </a:lnTo>
                  <a:lnTo>
                    <a:pt x="9511" y="21404"/>
                  </a:lnTo>
                  <a:lnTo>
                    <a:pt x="8160" y="21011"/>
                  </a:lnTo>
                  <a:lnTo>
                    <a:pt x="6862" y="20815"/>
                  </a:lnTo>
                  <a:lnTo>
                    <a:pt x="5636" y="20422"/>
                  </a:lnTo>
                  <a:lnTo>
                    <a:pt x="4533" y="19636"/>
                  </a:lnTo>
                  <a:lnTo>
                    <a:pt x="3502" y="18851"/>
                  </a:lnTo>
                  <a:lnTo>
                    <a:pt x="2596" y="17673"/>
                  </a:lnTo>
                  <a:lnTo>
                    <a:pt x="1796" y="16691"/>
                  </a:lnTo>
                  <a:lnTo>
                    <a:pt x="1156" y="15513"/>
                  </a:lnTo>
                  <a:lnTo>
                    <a:pt x="604" y="14138"/>
                  </a:lnTo>
                  <a:lnTo>
                    <a:pt x="267" y="12960"/>
                  </a:lnTo>
                  <a:lnTo>
                    <a:pt x="53" y="11585"/>
                  </a:lnTo>
                  <a:lnTo>
                    <a:pt x="0" y="10211"/>
                  </a:lnTo>
                  <a:lnTo>
                    <a:pt x="142" y="9033"/>
                  </a:lnTo>
                  <a:lnTo>
                    <a:pt x="427" y="7658"/>
                  </a:lnTo>
                  <a:lnTo>
                    <a:pt x="836" y="6480"/>
                  </a:lnTo>
                  <a:lnTo>
                    <a:pt x="1404" y="5498"/>
                  </a:lnTo>
                  <a:lnTo>
                    <a:pt x="2080" y="4320"/>
                  </a:lnTo>
                  <a:lnTo>
                    <a:pt x="2862" y="3338"/>
                  </a:lnTo>
                  <a:lnTo>
                    <a:pt x="3751" y="2553"/>
                  </a:lnTo>
                  <a:lnTo>
                    <a:pt x="4729" y="1767"/>
                  </a:lnTo>
                  <a:lnTo>
                    <a:pt x="5813" y="982"/>
                  </a:lnTo>
                  <a:lnTo>
                    <a:pt x="6951" y="785"/>
                  </a:lnTo>
                  <a:lnTo>
                    <a:pt x="8160" y="196"/>
                  </a:lnTo>
                  <a:lnTo>
                    <a:pt x="9387" y="0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97" name="Freeform 40"/>
            <p:cNvSpPr/>
            <p:nvPr/>
          </p:nvSpPr>
          <p:spPr>
            <a:xfrm>
              <a:off x="1309386" y="2183095"/>
              <a:ext cx="642919" cy="5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1" y="0"/>
                  </a:moveTo>
                  <a:lnTo>
                    <a:pt x="12580" y="0"/>
                  </a:lnTo>
                  <a:lnTo>
                    <a:pt x="14360" y="432"/>
                  </a:lnTo>
                  <a:lnTo>
                    <a:pt x="16022" y="1728"/>
                  </a:lnTo>
                  <a:lnTo>
                    <a:pt x="17525" y="2160"/>
                  </a:lnTo>
                  <a:lnTo>
                    <a:pt x="18870" y="3888"/>
                  </a:lnTo>
                  <a:lnTo>
                    <a:pt x="19978" y="5184"/>
                  </a:lnTo>
                  <a:lnTo>
                    <a:pt x="20809" y="6912"/>
                  </a:lnTo>
                  <a:lnTo>
                    <a:pt x="21363" y="8640"/>
                  </a:lnTo>
                  <a:lnTo>
                    <a:pt x="21600" y="10800"/>
                  </a:lnTo>
                  <a:lnTo>
                    <a:pt x="21481" y="12528"/>
                  </a:lnTo>
                  <a:lnTo>
                    <a:pt x="21007" y="14256"/>
                  </a:lnTo>
                  <a:lnTo>
                    <a:pt x="20295" y="15984"/>
                  </a:lnTo>
                  <a:lnTo>
                    <a:pt x="19266" y="17280"/>
                  </a:lnTo>
                  <a:lnTo>
                    <a:pt x="17960" y="18576"/>
                  </a:lnTo>
                  <a:lnTo>
                    <a:pt x="16457" y="19872"/>
                  </a:lnTo>
                  <a:lnTo>
                    <a:pt x="14756" y="20736"/>
                  </a:lnTo>
                  <a:lnTo>
                    <a:pt x="12857" y="20736"/>
                  </a:lnTo>
                  <a:lnTo>
                    <a:pt x="10919" y="21600"/>
                  </a:lnTo>
                  <a:lnTo>
                    <a:pt x="8941" y="20736"/>
                  </a:lnTo>
                  <a:lnTo>
                    <a:pt x="7081" y="20736"/>
                  </a:lnTo>
                  <a:lnTo>
                    <a:pt x="5341" y="19872"/>
                  </a:lnTo>
                  <a:lnTo>
                    <a:pt x="3837" y="18576"/>
                  </a:lnTo>
                  <a:lnTo>
                    <a:pt x="2492" y="17280"/>
                  </a:lnTo>
                  <a:lnTo>
                    <a:pt x="1464" y="15984"/>
                  </a:lnTo>
                  <a:lnTo>
                    <a:pt x="633" y="14256"/>
                  </a:lnTo>
                  <a:lnTo>
                    <a:pt x="158" y="12528"/>
                  </a:lnTo>
                  <a:lnTo>
                    <a:pt x="0" y="10800"/>
                  </a:lnTo>
                  <a:lnTo>
                    <a:pt x="237" y="8640"/>
                  </a:lnTo>
                  <a:lnTo>
                    <a:pt x="673" y="6912"/>
                  </a:lnTo>
                  <a:lnTo>
                    <a:pt x="1503" y="5184"/>
                  </a:lnTo>
                  <a:lnTo>
                    <a:pt x="2571" y="3888"/>
                  </a:lnTo>
                  <a:lnTo>
                    <a:pt x="3837" y="2160"/>
                  </a:lnTo>
                  <a:lnTo>
                    <a:pt x="5341" y="1728"/>
                  </a:lnTo>
                  <a:lnTo>
                    <a:pt x="6963" y="432"/>
                  </a:lnTo>
                  <a:lnTo>
                    <a:pt x="8782" y="0"/>
                  </a:lnTo>
                  <a:lnTo>
                    <a:pt x="10681" y="0"/>
                  </a:lnTo>
                  <a:close/>
                </a:path>
              </a:pathLst>
            </a:custGeom>
            <a:solidFill>
              <a:srgbClr val="CB1122"/>
            </a:solidFill>
            <a:ln w="3175" cap="flat">
              <a:solidFill>
                <a:srgbClr val="CB1122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98" name="Rectangle 41"/>
            <p:cNvSpPr/>
            <p:nvPr/>
          </p:nvSpPr>
          <p:spPr>
            <a:xfrm>
              <a:off x="1580212" y="202530"/>
              <a:ext cx="114219" cy="1772148"/>
            </a:xfrm>
            <a:prstGeom prst="rect">
              <a:avLst/>
            </a:pr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99" name="Freeform 42"/>
            <p:cNvSpPr/>
            <p:nvPr/>
          </p:nvSpPr>
          <p:spPr>
            <a:xfrm>
              <a:off x="1692075" y="-1"/>
              <a:ext cx="227260" cy="552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8" y="0"/>
                  </a:moveTo>
                  <a:lnTo>
                    <a:pt x="21600" y="14968"/>
                  </a:lnTo>
                  <a:lnTo>
                    <a:pt x="0" y="21600"/>
                  </a:lnTo>
                  <a:lnTo>
                    <a:pt x="224" y="7968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8DD719"/>
            </a:solidFill>
            <a:ln w="3175" cap="flat">
              <a:solidFill>
                <a:srgbClr val="8DD719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0" name="Freeform 43"/>
            <p:cNvSpPr/>
            <p:nvPr/>
          </p:nvSpPr>
          <p:spPr>
            <a:xfrm>
              <a:off x="1345889" y="-1"/>
              <a:ext cx="234325" cy="552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922"/>
                  </a:lnTo>
                  <a:lnTo>
                    <a:pt x="21600" y="21600"/>
                  </a:lnTo>
                  <a:lnTo>
                    <a:pt x="543" y="14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110"/>
            </a:solidFill>
            <a:ln w="3175" cap="flat">
              <a:solidFill>
                <a:srgbClr val="76C11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1" name="Freeform 44"/>
            <p:cNvSpPr/>
            <p:nvPr/>
          </p:nvSpPr>
          <p:spPr>
            <a:xfrm>
              <a:off x="1692075" y="256696"/>
              <a:ext cx="227260" cy="19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8" y="0"/>
                  </a:moveTo>
                  <a:lnTo>
                    <a:pt x="21600" y="2267"/>
                  </a:lnTo>
                  <a:lnTo>
                    <a:pt x="0" y="21600"/>
                  </a:lnTo>
                  <a:lnTo>
                    <a:pt x="0" y="19467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2" name="Freeform 45"/>
            <p:cNvSpPr/>
            <p:nvPr/>
          </p:nvSpPr>
          <p:spPr>
            <a:xfrm>
              <a:off x="1694431" y="137767"/>
              <a:ext cx="223727" cy="189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281"/>
                  </a:lnTo>
                  <a:lnTo>
                    <a:pt x="0" y="21600"/>
                  </a:lnTo>
                  <a:lnTo>
                    <a:pt x="0" y="1958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3" name="Freeform 46"/>
            <p:cNvSpPr/>
            <p:nvPr/>
          </p:nvSpPr>
          <p:spPr>
            <a:xfrm>
              <a:off x="1347066" y="114217"/>
              <a:ext cx="233147" cy="20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9525"/>
                  </a:lnTo>
                  <a:lnTo>
                    <a:pt x="21600" y="21600"/>
                  </a:lnTo>
                  <a:lnTo>
                    <a:pt x="0" y="1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4" name="Freeform 47"/>
            <p:cNvSpPr/>
            <p:nvPr/>
          </p:nvSpPr>
          <p:spPr>
            <a:xfrm>
              <a:off x="1350599" y="251986"/>
              <a:ext cx="229615" cy="20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9502"/>
                  </a:lnTo>
                  <a:lnTo>
                    <a:pt x="21600" y="21600"/>
                  </a:lnTo>
                  <a:lnTo>
                    <a:pt x="0" y="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5" name="Freeform 48"/>
            <p:cNvSpPr/>
            <p:nvPr/>
          </p:nvSpPr>
          <p:spPr>
            <a:xfrm>
              <a:off x="1630845" y="1794518"/>
              <a:ext cx="187225" cy="418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36" y="21600"/>
                  </a:lnTo>
                  <a:lnTo>
                    <a:pt x="0" y="23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DD719"/>
            </a:solidFill>
            <a:ln w="3175" cap="flat">
              <a:solidFill>
                <a:srgbClr val="8DD719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6" name="Freeform 49"/>
            <p:cNvSpPr/>
            <p:nvPr/>
          </p:nvSpPr>
          <p:spPr>
            <a:xfrm>
              <a:off x="1436556" y="1798050"/>
              <a:ext cx="195467" cy="414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470" y="2209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110"/>
            </a:solidFill>
            <a:ln w="3175" cap="flat">
              <a:solidFill>
                <a:srgbClr val="76C11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7" name="Freeform 50"/>
            <p:cNvSpPr/>
            <p:nvPr/>
          </p:nvSpPr>
          <p:spPr>
            <a:xfrm>
              <a:off x="1873411" y="980861"/>
              <a:ext cx="1125697" cy="112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12" y="0"/>
                  </a:moveTo>
                  <a:lnTo>
                    <a:pt x="21600" y="1289"/>
                  </a:lnTo>
                  <a:lnTo>
                    <a:pt x="1333" y="21600"/>
                  </a:lnTo>
                  <a:lnTo>
                    <a:pt x="0" y="20311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8" name="Freeform 51"/>
            <p:cNvSpPr/>
            <p:nvPr/>
          </p:nvSpPr>
          <p:spPr>
            <a:xfrm>
              <a:off x="2790688" y="1047980"/>
              <a:ext cx="462761" cy="242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8" y="0"/>
                  </a:moveTo>
                  <a:lnTo>
                    <a:pt x="21600" y="1258"/>
                  </a:lnTo>
                  <a:lnTo>
                    <a:pt x="11047" y="21600"/>
                  </a:lnTo>
                  <a:lnTo>
                    <a:pt x="0" y="18559"/>
                  </a:lnTo>
                  <a:lnTo>
                    <a:pt x="9728" y="0"/>
                  </a:lnTo>
                  <a:close/>
                </a:path>
              </a:pathLst>
            </a:custGeom>
            <a:solidFill>
              <a:srgbClr val="8DD719"/>
            </a:solidFill>
            <a:ln w="3175" cap="flat">
              <a:solidFill>
                <a:srgbClr val="8DD719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09" name="Freeform 52"/>
            <p:cNvSpPr/>
            <p:nvPr/>
          </p:nvSpPr>
          <p:spPr>
            <a:xfrm>
              <a:off x="2689423" y="720633"/>
              <a:ext cx="242567" cy="46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2" y="0"/>
                  </a:moveTo>
                  <a:lnTo>
                    <a:pt x="21600" y="11994"/>
                  </a:lnTo>
                  <a:lnTo>
                    <a:pt x="3041" y="21600"/>
                  </a:lnTo>
                  <a:lnTo>
                    <a:pt x="0" y="10637"/>
                  </a:lnTo>
                  <a:lnTo>
                    <a:pt x="19922" y="0"/>
                  </a:lnTo>
                  <a:close/>
                </a:path>
              </a:pathLst>
            </a:custGeom>
            <a:solidFill>
              <a:srgbClr val="76C110"/>
            </a:solidFill>
            <a:ln w="3175" cap="flat">
              <a:solidFill>
                <a:srgbClr val="76C11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0" name="Freeform 53"/>
            <p:cNvSpPr/>
            <p:nvPr/>
          </p:nvSpPr>
          <p:spPr>
            <a:xfrm>
              <a:off x="2854273" y="1182215"/>
              <a:ext cx="248455" cy="43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1" y="0"/>
                  </a:moveTo>
                  <a:lnTo>
                    <a:pt x="21600" y="16346"/>
                  </a:lnTo>
                  <a:lnTo>
                    <a:pt x="20576" y="21600"/>
                  </a:lnTo>
                  <a:lnTo>
                    <a:pt x="0" y="6422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1" name="Freeform 54"/>
            <p:cNvSpPr/>
            <p:nvPr/>
          </p:nvSpPr>
          <p:spPr>
            <a:xfrm>
              <a:off x="2924923" y="1112742"/>
              <a:ext cx="247278" cy="43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" y="0"/>
                  </a:moveTo>
                  <a:lnTo>
                    <a:pt x="21600" y="15762"/>
                  </a:lnTo>
                  <a:lnTo>
                    <a:pt x="20674" y="21600"/>
                  </a:lnTo>
                  <a:lnTo>
                    <a:pt x="0" y="5838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2" name="Freeform 55"/>
            <p:cNvSpPr/>
            <p:nvPr/>
          </p:nvSpPr>
          <p:spPr>
            <a:xfrm>
              <a:off x="2834256" y="788928"/>
              <a:ext cx="38859" cy="263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21600" y="20636"/>
                  </a:lnTo>
                  <a:lnTo>
                    <a:pt x="14400" y="21600"/>
                  </a:lnTo>
                  <a:lnTo>
                    <a:pt x="0" y="1061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3" name="Freeform 56"/>
            <p:cNvSpPr/>
            <p:nvPr/>
          </p:nvSpPr>
          <p:spPr>
            <a:xfrm>
              <a:off x="2755363" y="872531"/>
              <a:ext cx="35326" cy="260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0"/>
                  </a:moveTo>
                  <a:lnTo>
                    <a:pt x="21600" y="20623"/>
                  </a:lnTo>
                  <a:lnTo>
                    <a:pt x="15120" y="21600"/>
                  </a:lnTo>
                  <a:lnTo>
                    <a:pt x="0" y="880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4" name="Freeform 57"/>
            <p:cNvSpPr/>
            <p:nvPr/>
          </p:nvSpPr>
          <p:spPr>
            <a:xfrm>
              <a:off x="1763903" y="1988806"/>
              <a:ext cx="359141" cy="22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43" y="0"/>
                  </a:moveTo>
                  <a:lnTo>
                    <a:pt x="21600" y="8072"/>
                  </a:lnTo>
                  <a:lnTo>
                    <a:pt x="0" y="21600"/>
                  </a:lnTo>
                  <a:lnTo>
                    <a:pt x="13243" y="0"/>
                  </a:lnTo>
                  <a:close/>
                </a:path>
              </a:pathLst>
            </a:custGeom>
            <a:solidFill>
              <a:srgbClr val="8DD719"/>
            </a:solidFill>
            <a:ln w="3175" cap="flat">
              <a:solidFill>
                <a:srgbClr val="8DD719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5" name="Freeform 58"/>
            <p:cNvSpPr/>
            <p:nvPr/>
          </p:nvSpPr>
          <p:spPr>
            <a:xfrm>
              <a:off x="1763903" y="1847506"/>
              <a:ext cx="220195" cy="365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21" y="0"/>
                  </a:moveTo>
                  <a:lnTo>
                    <a:pt x="21600" y="8361"/>
                  </a:lnTo>
                  <a:lnTo>
                    <a:pt x="0" y="21600"/>
                  </a:lnTo>
                  <a:lnTo>
                    <a:pt x="12821" y="0"/>
                  </a:lnTo>
                  <a:close/>
                </a:path>
              </a:pathLst>
            </a:custGeom>
            <a:solidFill>
              <a:srgbClr val="76C110"/>
            </a:solidFill>
            <a:ln w="3175" cap="flat">
              <a:solidFill>
                <a:srgbClr val="76C11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6" name="Freeform 59"/>
            <p:cNvSpPr/>
            <p:nvPr/>
          </p:nvSpPr>
          <p:spPr>
            <a:xfrm>
              <a:off x="254341" y="974974"/>
              <a:ext cx="1124519" cy="112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2" y="0"/>
                  </a:moveTo>
                  <a:lnTo>
                    <a:pt x="21600" y="20311"/>
                  </a:lnTo>
                  <a:lnTo>
                    <a:pt x="20311" y="21600"/>
                  </a:lnTo>
                  <a:lnTo>
                    <a:pt x="0" y="1289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7" name="Freeform 60"/>
            <p:cNvSpPr/>
            <p:nvPr/>
          </p:nvSpPr>
          <p:spPr>
            <a:xfrm>
              <a:off x="0" y="1042092"/>
              <a:ext cx="462761" cy="242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17" y="0"/>
                  </a:moveTo>
                  <a:lnTo>
                    <a:pt x="21600" y="18559"/>
                  </a:lnTo>
                  <a:lnTo>
                    <a:pt x="10608" y="21600"/>
                  </a:lnTo>
                  <a:lnTo>
                    <a:pt x="0" y="1258"/>
                  </a:lnTo>
                  <a:lnTo>
                    <a:pt x="11817" y="0"/>
                  </a:lnTo>
                  <a:close/>
                </a:path>
              </a:pathLst>
            </a:custGeom>
            <a:solidFill>
              <a:srgbClr val="76C110"/>
            </a:solidFill>
            <a:ln w="3175" cap="flat">
              <a:solidFill>
                <a:srgbClr val="76C11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8" name="Freeform 61"/>
            <p:cNvSpPr/>
            <p:nvPr/>
          </p:nvSpPr>
          <p:spPr>
            <a:xfrm>
              <a:off x="322636" y="713568"/>
              <a:ext cx="240212" cy="46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4" y="0"/>
                  </a:moveTo>
                  <a:lnTo>
                    <a:pt x="21600" y="10691"/>
                  </a:lnTo>
                  <a:lnTo>
                    <a:pt x="18741" y="21600"/>
                  </a:lnTo>
                  <a:lnTo>
                    <a:pt x="0" y="12048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8DD719"/>
            </a:solidFill>
            <a:ln w="3175" cap="flat">
              <a:solidFill>
                <a:srgbClr val="8DD719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19" name="Freeform 62"/>
            <p:cNvSpPr/>
            <p:nvPr/>
          </p:nvSpPr>
          <p:spPr>
            <a:xfrm>
              <a:off x="150720" y="1176327"/>
              <a:ext cx="248455" cy="44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9" y="0"/>
                  </a:moveTo>
                  <a:lnTo>
                    <a:pt x="21600" y="6253"/>
                  </a:lnTo>
                  <a:lnTo>
                    <a:pt x="1126" y="21600"/>
                  </a:lnTo>
                  <a:lnTo>
                    <a:pt x="0" y="15916"/>
                  </a:lnTo>
                  <a:lnTo>
                    <a:pt x="20679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20" name="Freeform 63"/>
            <p:cNvSpPr/>
            <p:nvPr/>
          </p:nvSpPr>
          <p:spPr>
            <a:xfrm>
              <a:off x="81248" y="1106855"/>
              <a:ext cx="247277" cy="43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4" y="0"/>
                  </a:moveTo>
                  <a:lnTo>
                    <a:pt x="21600" y="5254"/>
                  </a:lnTo>
                  <a:lnTo>
                    <a:pt x="1029" y="21600"/>
                  </a:lnTo>
                  <a:lnTo>
                    <a:pt x="0" y="15178"/>
                  </a:lnTo>
                  <a:lnTo>
                    <a:pt x="20674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21" name="Freeform 64"/>
            <p:cNvSpPr/>
            <p:nvPr/>
          </p:nvSpPr>
          <p:spPr>
            <a:xfrm>
              <a:off x="381511" y="783040"/>
              <a:ext cx="36504" cy="263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29" y="0"/>
                  </a:moveTo>
                  <a:lnTo>
                    <a:pt x="21600" y="1061"/>
                  </a:lnTo>
                  <a:lnTo>
                    <a:pt x="6968" y="21600"/>
                  </a:lnTo>
                  <a:lnTo>
                    <a:pt x="0" y="20636"/>
                  </a:lnTo>
                  <a:lnTo>
                    <a:pt x="15329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22" name="Freeform 65"/>
            <p:cNvSpPr/>
            <p:nvPr/>
          </p:nvSpPr>
          <p:spPr>
            <a:xfrm>
              <a:off x="462760" y="866644"/>
              <a:ext cx="35326" cy="260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20" y="0"/>
                  </a:moveTo>
                  <a:lnTo>
                    <a:pt x="21600" y="880"/>
                  </a:lnTo>
                  <a:lnTo>
                    <a:pt x="6480" y="21600"/>
                  </a:lnTo>
                  <a:lnTo>
                    <a:pt x="0" y="20623"/>
                  </a:lnTo>
                  <a:lnTo>
                    <a:pt x="15120" y="0"/>
                  </a:lnTo>
                  <a:close/>
                </a:path>
              </a:pathLst>
            </a:custGeom>
            <a:solidFill>
              <a:srgbClr val="2A8E00"/>
            </a:solidFill>
            <a:ln w="3175" cap="flat">
              <a:solidFill>
                <a:srgbClr val="2A8E0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23" name="Freeform 66"/>
            <p:cNvSpPr/>
            <p:nvPr/>
          </p:nvSpPr>
          <p:spPr>
            <a:xfrm>
              <a:off x="1130405" y="1982919"/>
              <a:ext cx="360318" cy="22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29" y="0"/>
                  </a:moveTo>
                  <a:lnTo>
                    <a:pt x="21600" y="21600"/>
                  </a:lnTo>
                  <a:lnTo>
                    <a:pt x="0" y="7958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rgbClr val="76C110"/>
            </a:solidFill>
            <a:ln w="3175" cap="flat">
              <a:solidFill>
                <a:srgbClr val="76C110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1024" name="Freeform 67"/>
            <p:cNvSpPr/>
            <p:nvPr/>
          </p:nvSpPr>
          <p:spPr>
            <a:xfrm>
              <a:off x="1269351" y="1840441"/>
              <a:ext cx="221372" cy="366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32" y="0"/>
                  </a:moveTo>
                  <a:lnTo>
                    <a:pt x="21600" y="21600"/>
                  </a:lnTo>
                  <a:lnTo>
                    <a:pt x="0" y="8404"/>
                  </a:lnTo>
                  <a:lnTo>
                    <a:pt x="8732" y="0"/>
                  </a:lnTo>
                  <a:close/>
                </a:path>
              </a:pathLst>
            </a:custGeom>
            <a:solidFill>
              <a:srgbClr val="8DD719"/>
            </a:solidFill>
            <a:ln w="3175" cap="flat">
              <a:solidFill>
                <a:srgbClr val="8DD719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1026" name="Shape"/>
          <p:cNvSpPr/>
          <p:nvPr/>
        </p:nvSpPr>
        <p:spPr>
          <a:xfrm>
            <a:off x="2135735" y="3616585"/>
            <a:ext cx="1844957" cy="965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326"/>
                </a:moveTo>
                <a:lnTo>
                  <a:pt x="6326" y="0"/>
                </a:lnTo>
                <a:lnTo>
                  <a:pt x="15274" y="0"/>
                </a:lnTo>
                <a:lnTo>
                  <a:pt x="21600" y="6326"/>
                </a:lnTo>
                <a:lnTo>
                  <a:pt x="21600" y="15274"/>
                </a:lnTo>
                <a:lnTo>
                  <a:pt x="15274" y="21600"/>
                </a:lnTo>
                <a:lnTo>
                  <a:pt x="6326" y="21600"/>
                </a:lnTo>
                <a:lnTo>
                  <a:pt x="0" y="15274"/>
                </a:lnTo>
                <a:close/>
              </a:path>
            </a:pathLst>
          </a:custGeom>
          <a:solidFill>
            <a:srgbClr val="06E0FA"/>
          </a:solidFill>
          <a:ln w="12700">
            <a:miter lim="400000"/>
          </a:ln>
        </p:spPr>
        <p:txBody>
          <a:bodyPr lIns="45672" tIns="45672" rIns="45672" bIns="45672" anchor="ctr"/>
          <a:lstStyle/>
          <a:p>
            <a:pPr algn="ctr" defTabSz="914400">
              <a:defRPr sz="36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1027" name="Secure"/>
          <p:cNvSpPr txBox="1"/>
          <p:nvPr/>
        </p:nvSpPr>
        <p:spPr>
          <a:xfrm>
            <a:off x="2553747" y="3616585"/>
            <a:ext cx="1008933" cy="965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72" tIns="45672" rIns="45672" bIns="45672" anchor="ctr"/>
          <a:lstStyle>
            <a:lvl1pPr algn="ctr" defTabSz="914400">
              <a:defRPr sz="19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Secure</a:t>
            </a:r>
          </a:p>
        </p:txBody>
      </p:sp>
      <p:sp>
        <p:nvSpPr>
          <p:cNvPr id="1028" name="Shape"/>
          <p:cNvSpPr/>
          <p:nvPr/>
        </p:nvSpPr>
        <p:spPr>
          <a:xfrm>
            <a:off x="8318534" y="3616585"/>
            <a:ext cx="1844957" cy="965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326"/>
                </a:moveTo>
                <a:lnTo>
                  <a:pt x="6326" y="0"/>
                </a:lnTo>
                <a:lnTo>
                  <a:pt x="15274" y="0"/>
                </a:lnTo>
                <a:lnTo>
                  <a:pt x="21600" y="6326"/>
                </a:lnTo>
                <a:lnTo>
                  <a:pt x="21600" y="15274"/>
                </a:lnTo>
                <a:lnTo>
                  <a:pt x="15274" y="21600"/>
                </a:lnTo>
                <a:lnTo>
                  <a:pt x="6326" y="21600"/>
                </a:lnTo>
                <a:lnTo>
                  <a:pt x="0" y="1527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672" tIns="45672" rIns="45672" bIns="45672" anchor="ctr"/>
          <a:lstStyle/>
          <a:p>
            <a:pPr algn="ctr" defTabSz="914400">
              <a:defRPr sz="36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1029" name="Convenient"/>
          <p:cNvSpPr txBox="1"/>
          <p:nvPr/>
        </p:nvSpPr>
        <p:spPr>
          <a:xfrm>
            <a:off x="8415809" y="3603885"/>
            <a:ext cx="1625006" cy="965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72" tIns="45672" rIns="45672" bIns="45672" anchor="ctr"/>
          <a:lstStyle>
            <a:lvl1pPr algn="ctr" defTabSz="914400">
              <a:defRPr sz="19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Convenient</a:t>
            </a:r>
          </a:p>
        </p:txBody>
      </p:sp>
      <p:sp>
        <p:nvSpPr>
          <p:cNvPr id="1030" name="Streamlining Data Organization"/>
          <p:cNvSpPr txBox="1">
            <a:spLocks noGrp="1"/>
          </p:cNvSpPr>
          <p:nvPr>
            <p:ph type="title"/>
          </p:nvPr>
        </p:nvSpPr>
        <p:spPr>
          <a:xfrm>
            <a:off x="925077" y="206299"/>
            <a:ext cx="9059438" cy="924290"/>
          </a:xfrm>
          <a:prstGeom prst="rect">
            <a:avLst/>
          </a:prstGeom>
        </p:spPr>
        <p:txBody>
          <a:bodyPr/>
          <a:lstStyle>
            <a:lvl1pPr defTabSz="487594"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CA" b="1" dirty="0">
                <a:latin typeface="Nunito" panose="02000503000000000000" pitchFamily="2" charset="0"/>
              </a:rPr>
              <a:t>Innovation 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1031" name="TextBox 335"/>
          <p:cNvSpPr txBox="1"/>
          <p:nvPr/>
        </p:nvSpPr>
        <p:spPr>
          <a:xfrm>
            <a:off x="974313" y="1116562"/>
            <a:ext cx="558177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>
                    <a:lumOff val="-16156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Meet Present Needs, Innovate Future Solutions</a:t>
            </a:r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 to improve Torontonians lives and the smart economy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1032" name="Decentralized"/>
          <p:cNvSpPr txBox="1"/>
          <p:nvPr/>
        </p:nvSpPr>
        <p:spPr>
          <a:xfrm>
            <a:off x="5349257" y="1905242"/>
            <a:ext cx="1689051" cy="96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72" tIns="45672" rIns="45672" bIns="45672" anchor="ctr"/>
          <a:lstStyle>
            <a:lvl1pPr algn="ctr" defTabSz="914400">
              <a:defRPr sz="19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Decentralized</a:t>
            </a:r>
          </a:p>
        </p:txBody>
      </p:sp>
      <p:sp>
        <p:nvSpPr>
          <p:cNvPr id="54" name="TextBox 335">
            <a:extLst>
              <a:ext uri="{FF2B5EF4-FFF2-40B4-BE49-F238E27FC236}">
                <a16:creationId xmlns:a16="http://schemas.microsoft.com/office/drawing/2014/main" id="{2D12B8AF-9346-5145-B918-84A11C9EA933}"/>
              </a:ext>
            </a:extLst>
          </p:cNvPr>
          <p:cNvSpPr txBox="1"/>
          <p:nvPr/>
        </p:nvSpPr>
        <p:spPr>
          <a:xfrm>
            <a:off x="7336041" y="984706"/>
            <a:ext cx="4379586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900">
                <a:solidFill>
                  <a:schemeClr val="accent6">
                    <a:lumOff val="-16156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69% of businesses plan to replace current systems of record (e.g., financial ledgers, CRM, and ERP modules, inventory tracking systems, etc.) with blockchain – Deloitte’s 2018 global blockchain survey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2">
            <a:alphaModFix amt="1528"/>
            <a:extLst/>
          </a:blip>
          <a:srcRect l="9625" b="9945"/>
          <a:stretch>
            <a:fillRect/>
          </a:stretch>
        </p:blipFill>
        <p:spPr>
          <a:xfrm rot="60000">
            <a:off x="-234768" y="-138465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Rectangle 87"/>
          <p:cNvSpPr/>
          <p:nvPr/>
        </p:nvSpPr>
        <p:spPr>
          <a:xfrm>
            <a:off x="-12170" y="5752172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48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49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950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Alignment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Data Privacy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52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Impact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53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Innovation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54" name="Prediction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>
                <a:lumOff val="-9176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Feasibility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55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956" name="Forecasted Outcome"/>
          <p:cNvSpPr txBox="1">
            <a:spLocks noGrp="1"/>
          </p:cNvSpPr>
          <p:nvPr>
            <p:ph type="title"/>
          </p:nvPr>
        </p:nvSpPr>
        <p:spPr>
          <a:xfrm>
            <a:off x="925077" y="254424"/>
            <a:ext cx="7781897" cy="821597"/>
          </a:xfrm>
          <a:prstGeom prst="rect">
            <a:avLst/>
          </a:prstGeom>
        </p:spPr>
        <p:txBody>
          <a:bodyPr lIns="60948" tIns="60948" rIns="60948" bIns="60948"/>
          <a:lstStyle>
            <a:lvl1pPr defTabSz="487594">
              <a:lnSpc>
                <a:spcPct val="100000"/>
              </a:lnSpc>
              <a:defRPr sz="4360">
                <a:solidFill>
                  <a:srgbClr val="40404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CA" b="1" dirty="0">
                <a:latin typeface="Nunito" panose="02000503000000000000" pitchFamily="2" charset="0"/>
              </a:rPr>
              <a:t>Feasibility 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957" name="TextBox 335"/>
          <p:cNvSpPr txBox="1"/>
          <p:nvPr/>
        </p:nvSpPr>
        <p:spPr>
          <a:xfrm>
            <a:off x="974313" y="1001052"/>
            <a:ext cx="484826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Consistent, Valuable and Positive Growth </a:t>
            </a:r>
          </a:p>
        </p:txBody>
      </p:sp>
      <p:sp>
        <p:nvSpPr>
          <p:cNvPr id="958" name="Shape 5985"/>
          <p:cNvSpPr/>
          <p:nvPr/>
        </p:nvSpPr>
        <p:spPr>
          <a:xfrm>
            <a:off x="8843322" y="970015"/>
            <a:ext cx="227578" cy="4917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29"/>
                </a:moveTo>
                <a:cubicBezTo>
                  <a:pt x="0" y="21529"/>
                  <a:pt x="4891" y="21600"/>
                  <a:pt x="11411" y="21600"/>
                </a:cubicBezTo>
                <a:cubicBezTo>
                  <a:pt x="17525" y="21600"/>
                  <a:pt x="21600" y="21529"/>
                  <a:pt x="21600" y="21529"/>
                </a:cubicBezTo>
                <a:cubicBezTo>
                  <a:pt x="21600" y="143"/>
                  <a:pt x="21600" y="143"/>
                  <a:pt x="21600" y="143"/>
                </a:cubicBezTo>
                <a:cubicBezTo>
                  <a:pt x="21600" y="143"/>
                  <a:pt x="17117" y="0"/>
                  <a:pt x="10189" y="0"/>
                </a:cubicBezTo>
                <a:cubicBezTo>
                  <a:pt x="3668" y="0"/>
                  <a:pt x="0" y="143"/>
                  <a:pt x="0" y="143"/>
                </a:cubicBezTo>
                <a:lnTo>
                  <a:pt x="0" y="21529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672" tIns="45672" rIns="45672" bIns="45672"/>
          <a:lstStyle/>
          <a:p>
            <a:pPr defTabSz="914400">
              <a:defRPr sz="1800"/>
            </a:pPr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963" name="Group 61"/>
          <p:cNvGrpSpPr/>
          <p:nvPr/>
        </p:nvGrpSpPr>
        <p:grpSpPr>
          <a:xfrm>
            <a:off x="8805392" y="3016044"/>
            <a:ext cx="2263705" cy="734459"/>
            <a:chOff x="0" y="0"/>
            <a:chExt cx="2263703" cy="734458"/>
          </a:xfrm>
        </p:grpSpPr>
        <p:sp>
          <p:nvSpPr>
            <p:cNvPr id="959" name="Shape 5994"/>
            <p:cNvSpPr/>
            <p:nvPr/>
          </p:nvSpPr>
          <p:spPr>
            <a:xfrm>
              <a:off x="0" y="13792"/>
              <a:ext cx="317230" cy="60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268"/>
                  </a:moveTo>
                  <a:cubicBezTo>
                    <a:pt x="0" y="21268"/>
                    <a:pt x="5082" y="21600"/>
                    <a:pt x="11435" y="21600"/>
                  </a:cubicBezTo>
                  <a:cubicBezTo>
                    <a:pt x="17471" y="21600"/>
                    <a:pt x="21600" y="21268"/>
                    <a:pt x="21600" y="21268"/>
                  </a:cubicBezTo>
                  <a:cubicBezTo>
                    <a:pt x="21600" y="665"/>
                    <a:pt x="21600" y="665"/>
                    <a:pt x="21600" y="665"/>
                  </a:cubicBezTo>
                  <a:cubicBezTo>
                    <a:pt x="21600" y="665"/>
                    <a:pt x="17153" y="0"/>
                    <a:pt x="10482" y="0"/>
                  </a:cubicBezTo>
                  <a:cubicBezTo>
                    <a:pt x="3812" y="0"/>
                    <a:pt x="0" y="665"/>
                    <a:pt x="0" y="665"/>
                  </a:cubicBezTo>
                  <a:lnTo>
                    <a:pt x="0" y="21268"/>
                  </a:lnTo>
                  <a:close/>
                </a:path>
              </a:pathLst>
            </a:custGeom>
            <a:solidFill>
              <a:srgbClr val="AC830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60" name="Shape 5995"/>
            <p:cNvSpPr/>
            <p:nvPr/>
          </p:nvSpPr>
          <p:spPr>
            <a:xfrm>
              <a:off x="265506" y="32757"/>
              <a:ext cx="1998197" cy="70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15" y="0"/>
                  </a:moveTo>
                  <a:lnTo>
                    <a:pt x="0" y="3715"/>
                  </a:lnTo>
                  <a:lnTo>
                    <a:pt x="0" y="17195"/>
                  </a:lnTo>
                  <a:lnTo>
                    <a:pt x="17015" y="21600"/>
                  </a:lnTo>
                  <a:lnTo>
                    <a:pt x="21600" y="11463"/>
                  </a:lnTo>
                  <a:lnTo>
                    <a:pt x="21600" y="10296"/>
                  </a:lnTo>
                  <a:lnTo>
                    <a:pt x="17015" y="0"/>
                  </a:lnTo>
                  <a:close/>
                </a:path>
              </a:pathLst>
            </a:custGeom>
            <a:solidFill>
              <a:srgbClr val="AC830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61" name="Shape 5996"/>
            <p:cNvSpPr/>
            <p:nvPr/>
          </p:nvSpPr>
          <p:spPr>
            <a:xfrm>
              <a:off x="265506" y="0"/>
              <a:ext cx="1998197" cy="701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6" y="0"/>
                  </a:moveTo>
                  <a:lnTo>
                    <a:pt x="0" y="3556"/>
                  </a:lnTo>
                  <a:lnTo>
                    <a:pt x="0" y="17195"/>
                  </a:lnTo>
                  <a:lnTo>
                    <a:pt x="16866" y="21600"/>
                  </a:lnTo>
                  <a:lnTo>
                    <a:pt x="21600" y="11304"/>
                  </a:lnTo>
                  <a:lnTo>
                    <a:pt x="16866" y="0"/>
                  </a:ln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962" name="Shape 5997"/>
            <p:cNvSpPr txBox="1"/>
            <p:nvPr/>
          </p:nvSpPr>
          <p:spPr>
            <a:xfrm>
              <a:off x="337633" y="143492"/>
              <a:ext cx="1748135" cy="384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1" tIns="45671" rIns="45671" bIns="45671" numCol="1" anchor="ctr">
              <a:spAutoFit/>
            </a:bodyPr>
            <a:lstStyle>
              <a:lvl1pPr defTabSz="914400">
                <a:defRPr sz="19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Accountability</a:t>
              </a:r>
            </a:p>
          </p:txBody>
        </p:sp>
      </p:grpSp>
      <p:grpSp>
        <p:nvGrpSpPr>
          <p:cNvPr id="969" name="Group 5"/>
          <p:cNvGrpSpPr/>
          <p:nvPr/>
        </p:nvGrpSpPr>
        <p:grpSpPr>
          <a:xfrm>
            <a:off x="6853948" y="2102657"/>
            <a:ext cx="2255084" cy="736181"/>
            <a:chOff x="0" y="-1"/>
            <a:chExt cx="2255083" cy="736180"/>
          </a:xfrm>
        </p:grpSpPr>
        <p:sp>
          <p:nvSpPr>
            <p:cNvPr id="964" name="Shape 5999"/>
            <p:cNvSpPr/>
            <p:nvPr/>
          </p:nvSpPr>
          <p:spPr>
            <a:xfrm>
              <a:off x="1937853" y="51721"/>
              <a:ext cx="317230" cy="60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268"/>
                  </a:moveTo>
                  <a:cubicBezTo>
                    <a:pt x="0" y="21268"/>
                    <a:pt x="5082" y="21600"/>
                    <a:pt x="11435" y="21600"/>
                  </a:cubicBezTo>
                  <a:cubicBezTo>
                    <a:pt x="17471" y="21600"/>
                    <a:pt x="21600" y="21268"/>
                    <a:pt x="21600" y="21268"/>
                  </a:cubicBezTo>
                  <a:cubicBezTo>
                    <a:pt x="21600" y="831"/>
                    <a:pt x="21600" y="831"/>
                    <a:pt x="21600" y="831"/>
                  </a:cubicBezTo>
                  <a:cubicBezTo>
                    <a:pt x="21600" y="831"/>
                    <a:pt x="17153" y="0"/>
                    <a:pt x="10482" y="0"/>
                  </a:cubicBezTo>
                  <a:cubicBezTo>
                    <a:pt x="3812" y="0"/>
                    <a:pt x="0" y="831"/>
                    <a:pt x="0" y="831"/>
                  </a:cubicBezTo>
                  <a:lnTo>
                    <a:pt x="0" y="21268"/>
                  </a:lnTo>
                  <a:close/>
                </a:path>
              </a:pathLst>
            </a:custGeom>
            <a:solidFill>
              <a:srgbClr val="017CC7"/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  <p:grpSp>
          <p:nvGrpSpPr>
            <p:cNvPr id="967" name="Group 20"/>
            <p:cNvGrpSpPr/>
            <p:nvPr/>
          </p:nvGrpSpPr>
          <p:grpSpPr>
            <a:xfrm>
              <a:off x="0" y="-1"/>
              <a:ext cx="1998199" cy="736180"/>
              <a:chOff x="0" y="0"/>
              <a:chExt cx="1998198" cy="736178"/>
            </a:xfrm>
          </p:grpSpPr>
          <p:sp>
            <p:nvSpPr>
              <p:cNvPr id="965" name="Shape 6000"/>
              <p:cNvSpPr/>
              <p:nvPr/>
            </p:nvSpPr>
            <p:spPr>
              <a:xfrm>
                <a:off x="-1" y="32755"/>
                <a:ext cx="1998200" cy="70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85" y="0"/>
                    </a:moveTo>
                    <a:lnTo>
                      <a:pt x="21600" y="3706"/>
                    </a:lnTo>
                    <a:lnTo>
                      <a:pt x="21600" y="17153"/>
                    </a:lnTo>
                    <a:lnTo>
                      <a:pt x="4585" y="21600"/>
                    </a:lnTo>
                    <a:lnTo>
                      <a:pt x="0" y="11435"/>
                    </a:lnTo>
                    <a:lnTo>
                      <a:pt x="0" y="10429"/>
                    </a:lnTo>
                    <a:lnTo>
                      <a:pt x="4585" y="0"/>
                    </a:lnTo>
                    <a:close/>
                  </a:path>
                </a:pathLst>
              </a:custGeom>
              <a:solidFill>
                <a:srgbClr val="017C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t">
                <a:noAutofit/>
              </a:bodyPr>
              <a:lstStyle/>
              <a:p>
                <a:pPr defTabSz="914400">
                  <a:defRPr sz="1800"/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966" name="Shape 6001"/>
              <p:cNvSpPr/>
              <p:nvPr/>
            </p:nvSpPr>
            <p:spPr>
              <a:xfrm>
                <a:off x="-1" y="-1"/>
                <a:ext cx="1998200" cy="70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78" y="0"/>
                    </a:moveTo>
                    <a:lnTo>
                      <a:pt x="21600" y="3706"/>
                    </a:lnTo>
                    <a:lnTo>
                      <a:pt x="21600" y="17153"/>
                    </a:lnTo>
                    <a:lnTo>
                      <a:pt x="4678" y="21600"/>
                    </a:lnTo>
                    <a:lnTo>
                      <a:pt x="0" y="11435"/>
                    </a:lnTo>
                    <a:lnTo>
                      <a:pt x="4678" y="0"/>
                    </a:lnTo>
                    <a:close/>
                  </a:path>
                </a:pathLst>
              </a:custGeom>
              <a:solidFill>
                <a:srgbClr val="1AA8F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t">
                <a:noAutofit/>
              </a:bodyPr>
              <a:lstStyle/>
              <a:p>
                <a:pPr defTabSz="914400">
                  <a:defRPr sz="1800"/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968" name="Shape 6003"/>
            <p:cNvSpPr txBox="1"/>
            <p:nvPr/>
          </p:nvSpPr>
          <p:spPr>
            <a:xfrm>
              <a:off x="254854" y="161986"/>
              <a:ext cx="1677603" cy="384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671" tIns="45671" rIns="45671" bIns="45671" numCol="1" anchor="ctr">
              <a:spAutoFit/>
            </a:bodyPr>
            <a:lstStyle>
              <a:lvl1pPr algn="ctr" defTabSz="914400">
                <a:defRPr sz="1900" b="1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Gill Sans MT" panose="020B0502020104020203" pitchFamily="34" charset="0"/>
                </a:rPr>
                <a:t>Loss Aversion</a:t>
              </a:r>
            </a:p>
          </p:txBody>
        </p:sp>
      </p:grpSp>
      <p:sp>
        <p:nvSpPr>
          <p:cNvPr id="970" name="Shape 6011"/>
          <p:cNvSpPr/>
          <p:nvPr/>
        </p:nvSpPr>
        <p:spPr>
          <a:xfrm flipH="1">
            <a:off x="9112274" y="1361056"/>
            <a:ext cx="1110833" cy="424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4238" y="1383"/>
                </a:lnTo>
                <a:lnTo>
                  <a:pt x="4238" y="1399"/>
                </a:lnTo>
                <a:lnTo>
                  <a:pt x="4157" y="1383"/>
                </a:lnTo>
                <a:lnTo>
                  <a:pt x="0" y="10164"/>
                </a:lnTo>
                <a:lnTo>
                  <a:pt x="0" y="12330"/>
                </a:lnTo>
                <a:lnTo>
                  <a:pt x="4157" y="20135"/>
                </a:lnTo>
                <a:lnTo>
                  <a:pt x="4238" y="20117"/>
                </a:lnTo>
                <a:lnTo>
                  <a:pt x="4238" y="20135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33F50"/>
          </a:solidFill>
          <a:ln w="12700">
            <a:miter lim="400000"/>
          </a:ln>
        </p:spPr>
        <p:txBody>
          <a:bodyPr lIns="45672" tIns="45672" rIns="45672" bIns="45672"/>
          <a:lstStyle/>
          <a:p>
            <a:pPr defTabSz="914400">
              <a:defRPr sz="1800"/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71" name="Shape 6012"/>
          <p:cNvSpPr/>
          <p:nvPr/>
        </p:nvSpPr>
        <p:spPr>
          <a:xfrm flipH="1">
            <a:off x="9112273" y="1343868"/>
            <a:ext cx="1110834" cy="424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4664" y="1383"/>
                </a:lnTo>
                <a:lnTo>
                  <a:pt x="4664" y="1399"/>
                </a:lnTo>
                <a:lnTo>
                  <a:pt x="4585" y="1383"/>
                </a:lnTo>
                <a:lnTo>
                  <a:pt x="0" y="11311"/>
                </a:lnTo>
                <a:lnTo>
                  <a:pt x="4585" y="20135"/>
                </a:lnTo>
                <a:lnTo>
                  <a:pt x="4664" y="20117"/>
                </a:lnTo>
                <a:lnTo>
                  <a:pt x="4664" y="20135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672" tIns="45672" rIns="45672" bIns="45672"/>
          <a:lstStyle/>
          <a:p>
            <a:pPr defTabSz="914400">
              <a:defRPr sz="1800"/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72" name="Shape 6014"/>
          <p:cNvSpPr/>
          <p:nvPr/>
        </p:nvSpPr>
        <p:spPr>
          <a:xfrm>
            <a:off x="8808835" y="1254229"/>
            <a:ext cx="317231" cy="605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68"/>
                </a:moveTo>
                <a:cubicBezTo>
                  <a:pt x="0" y="21268"/>
                  <a:pt x="5082" y="21600"/>
                  <a:pt x="11435" y="21600"/>
                </a:cubicBezTo>
                <a:cubicBezTo>
                  <a:pt x="17471" y="21600"/>
                  <a:pt x="21600" y="21268"/>
                  <a:pt x="21600" y="21268"/>
                </a:cubicBezTo>
                <a:cubicBezTo>
                  <a:pt x="21600" y="831"/>
                  <a:pt x="21600" y="831"/>
                  <a:pt x="21600" y="831"/>
                </a:cubicBezTo>
                <a:cubicBezTo>
                  <a:pt x="21600" y="831"/>
                  <a:pt x="17153" y="0"/>
                  <a:pt x="10482" y="0"/>
                </a:cubicBezTo>
                <a:cubicBezTo>
                  <a:pt x="3812" y="0"/>
                  <a:pt x="0" y="831"/>
                  <a:pt x="0" y="831"/>
                </a:cubicBezTo>
                <a:lnTo>
                  <a:pt x="0" y="21268"/>
                </a:lnTo>
                <a:close/>
              </a:path>
            </a:pathLst>
          </a:custGeom>
          <a:solidFill>
            <a:schemeClr val="accent3">
              <a:lumOff val="-9176"/>
            </a:schemeClr>
          </a:solidFill>
          <a:ln w="12700">
            <a:miter lim="400000"/>
          </a:ln>
        </p:spPr>
        <p:txBody>
          <a:bodyPr lIns="45672" tIns="45672" rIns="45672" bIns="45672"/>
          <a:lstStyle/>
          <a:p>
            <a:pPr defTabSz="914400">
              <a:defRPr sz="1800"/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73" name="Shape 6015"/>
          <p:cNvSpPr txBox="1"/>
          <p:nvPr/>
        </p:nvSpPr>
        <p:spPr>
          <a:xfrm>
            <a:off x="9138594" y="1417765"/>
            <a:ext cx="694963" cy="27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671" tIns="45671" rIns="45671" bIns="45671" anchor="ctr">
            <a:spAutoFit/>
          </a:bodyPr>
          <a:lstStyle>
            <a:lvl1pPr defTabSz="914400"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</a:rPr>
              <a:t>Delivery</a:t>
            </a: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74" name="TextBox 66"/>
          <p:cNvSpPr txBox="1"/>
          <p:nvPr/>
        </p:nvSpPr>
        <p:spPr>
          <a:xfrm>
            <a:off x="2955333" y="3018356"/>
            <a:ext cx="19075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defRPr sz="2600">
                <a:solidFill>
                  <a:srgbClr val="1AA8FE"/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Loss Aversion</a:t>
            </a:r>
          </a:p>
        </p:txBody>
      </p:sp>
      <p:sp>
        <p:nvSpPr>
          <p:cNvPr id="975" name="TextBox 67"/>
          <p:cNvSpPr txBox="1"/>
          <p:nvPr/>
        </p:nvSpPr>
        <p:spPr>
          <a:xfrm>
            <a:off x="3025650" y="3475682"/>
            <a:ext cx="226370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marL="120315" indent="-120315" algn="just" defTabSz="914400">
              <a:buSzPct val="100000"/>
              <a:buChar char="-"/>
              <a:defRPr sz="17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Duplicate Data</a:t>
            </a:r>
          </a:p>
          <a:p>
            <a:pPr marL="120315" indent="-120315" algn="just" defTabSz="914400">
              <a:buSzPct val="100000"/>
              <a:buChar char="-"/>
              <a:defRPr sz="17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Security Breaches</a:t>
            </a:r>
          </a:p>
        </p:txBody>
      </p:sp>
      <p:sp>
        <p:nvSpPr>
          <p:cNvPr id="976" name="TextBox 72"/>
          <p:cNvSpPr txBox="1"/>
          <p:nvPr/>
        </p:nvSpPr>
        <p:spPr>
          <a:xfrm>
            <a:off x="2968716" y="1709036"/>
            <a:ext cx="114133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defRPr sz="2600">
                <a:solidFill>
                  <a:schemeClr val="accent3"/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Delivery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977" name="TextBox 69"/>
          <p:cNvSpPr txBox="1"/>
          <p:nvPr/>
        </p:nvSpPr>
        <p:spPr>
          <a:xfrm>
            <a:off x="2940941" y="4348170"/>
            <a:ext cx="194284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defRPr sz="2600">
                <a:solidFill>
                  <a:srgbClr val="BF9000"/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Accountability</a:t>
            </a:r>
          </a:p>
        </p:txBody>
      </p:sp>
      <p:sp>
        <p:nvSpPr>
          <p:cNvPr id="978" name="TextBox 67"/>
          <p:cNvSpPr txBox="1"/>
          <p:nvPr/>
        </p:nvSpPr>
        <p:spPr>
          <a:xfrm>
            <a:off x="3082583" y="2171453"/>
            <a:ext cx="226370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marL="120315" indent="-120315" algn="just" defTabSz="914400">
              <a:buSzPct val="100000"/>
              <a:buChar char="-"/>
              <a:defRPr sz="17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Fully functional POC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  <a:p>
            <a:pPr marL="120315" indent="-120315" algn="just" defTabSz="914400">
              <a:buSzPct val="100000"/>
              <a:buChar char="-"/>
              <a:defRPr sz="17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Uniform Framework</a:t>
            </a:r>
          </a:p>
        </p:txBody>
      </p:sp>
      <p:sp>
        <p:nvSpPr>
          <p:cNvPr id="979" name="TextBox 67"/>
          <p:cNvSpPr txBox="1"/>
          <p:nvPr/>
        </p:nvSpPr>
        <p:spPr>
          <a:xfrm>
            <a:off x="3141642" y="4776663"/>
            <a:ext cx="226370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marL="120315" indent="-120315" algn="just" defTabSz="914400">
              <a:buSzPct val="100000"/>
              <a:buChar char="-"/>
              <a:defRPr sz="17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Transparency</a:t>
            </a:r>
          </a:p>
          <a:p>
            <a:pPr marL="120315" indent="-120315" algn="just" defTabSz="914400">
              <a:buSzPct val="100000"/>
              <a:buChar char="-"/>
              <a:defRPr sz="17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Global Access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3">
            <a:alphaModFix amt="1528"/>
            <a:extLst/>
          </a:blip>
          <a:srcRect l="9625" b="9945"/>
          <a:stretch>
            <a:fillRect/>
          </a:stretch>
        </p:blipFill>
        <p:spPr>
          <a:xfrm rot="60000">
            <a:off x="285932" y="814035"/>
            <a:ext cx="12701114" cy="7318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5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3">
            <a:alphaModFix amt="1528"/>
            <a:extLst/>
          </a:blip>
          <a:srcRect l="9625" b="9945"/>
          <a:stretch>
            <a:fillRect/>
          </a:stretch>
        </p:blipFill>
        <p:spPr>
          <a:xfrm rot="60000">
            <a:off x="-234768" y="-49565"/>
            <a:ext cx="12701114" cy="7318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6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3">
            <a:alphaModFix amt="1528"/>
            <a:extLst/>
          </a:blip>
          <a:srcRect l="9625" b="9945"/>
          <a:stretch>
            <a:fillRect/>
          </a:stretch>
        </p:blipFill>
        <p:spPr>
          <a:xfrm rot="60000">
            <a:off x="-234768" y="-49565"/>
            <a:ext cx="12701114" cy="7318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7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3">
            <a:alphaModFix amt="1528"/>
            <a:extLst/>
          </a:blip>
          <a:srcRect l="9625" b="9945"/>
          <a:stretch>
            <a:fillRect/>
          </a:stretch>
        </p:blipFill>
        <p:spPr>
          <a:xfrm rot="60000">
            <a:off x="7232832" y="77435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Rectangle 87"/>
          <p:cNvSpPr/>
          <p:nvPr/>
        </p:nvSpPr>
        <p:spPr>
          <a:xfrm>
            <a:off x="-12170" y="5752172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1039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1040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1041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Alignment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1042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Data Privacy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1043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Impact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1044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Innovation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1045" name="TextBox 335"/>
          <p:cNvSpPr txBox="1"/>
          <p:nvPr/>
        </p:nvSpPr>
        <p:spPr>
          <a:xfrm>
            <a:off x="4502943" y="2638213"/>
            <a:ext cx="311371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chemeClr val="accent5">
                    <a:lumOff val="-3529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Good to Great.</a:t>
            </a:r>
          </a:p>
        </p:txBody>
      </p:sp>
      <p:sp>
        <p:nvSpPr>
          <p:cNvPr id="1046" name="Next Step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Feasibility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1047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>
                <a:lumOff val="-9176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1048" name="“"/>
          <p:cNvSpPr txBox="1"/>
          <p:nvPr/>
        </p:nvSpPr>
        <p:spPr>
          <a:xfrm>
            <a:off x="3784451" y="2309416"/>
            <a:ext cx="1509614" cy="212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48" tIns="60948" rIns="60948" bIns="60948" anchor="ctr">
            <a:normAutofit/>
          </a:bodyPr>
          <a:lstStyle>
            <a:lvl1pPr>
              <a:defRPr sz="11300">
                <a:solidFill>
                  <a:schemeClr val="accent5">
                    <a:satOff val="-26153"/>
                    <a:lumOff val="20588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049" name="”"/>
          <p:cNvSpPr txBox="1"/>
          <p:nvPr/>
        </p:nvSpPr>
        <p:spPr>
          <a:xfrm>
            <a:off x="7637264" y="2656549"/>
            <a:ext cx="1098501" cy="212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48" tIns="60948" rIns="60948" bIns="60948" anchor="ctr">
            <a:normAutofit/>
          </a:bodyPr>
          <a:lstStyle>
            <a:lvl1pPr>
              <a:defRPr sz="11300">
                <a:solidFill>
                  <a:schemeClr val="accent5">
                    <a:satOff val="-26153"/>
                    <a:lumOff val="20588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”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3">
            <a:alphaModFix amt="1528"/>
            <a:extLst/>
          </a:blip>
          <a:srcRect l="9625" b="9945"/>
          <a:stretch>
            <a:fillRect/>
          </a:stretch>
        </p:blipFill>
        <p:spPr>
          <a:xfrm rot="60000">
            <a:off x="-234768" y="-49565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Proof Of Concept: Pt 2"/>
          <p:cNvSpPr txBox="1">
            <a:spLocks noGrp="1"/>
          </p:cNvSpPr>
          <p:nvPr>
            <p:ph type="title"/>
          </p:nvPr>
        </p:nvSpPr>
        <p:spPr>
          <a:xfrm>
            <a:off x="937777" y="148545"/>
            <a:ext cx="6179117" cy="1011728"/>
          </a:xfrm>
          <a:prstGeom prst="rect">
            <a:avLst/>
          </a:prstGeom>
        </p:spPr>
        <p:txBody>
          <a:bodyPr/>
          <a:lstStyle>
            <a:lvl1pPr defTabSz="487594">
              <a:defRPr sz="4360">
                <a:solidFill>
                  <a:schemeClr val="accent5">
                    <a:lumOff val="-3529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b="1" dirty="0">
                <a:latin typeface="Nunito" panose="02000503000000000000" pitchFamily="2" charset="0"/>
              </a:rPr>
              <a:t>Proof Of Concept</a:t>
            </a:r>
          </a:p>
        </p:txBody>
      </p:sp>
      <p:graphicFrame>
        <p:nvGraphicFramePr>
          <p:cNvPr id="910" name="Chart 5"/>
          <p:cNvGraphicFramePr/>
          <p:nvPr/>
        </p:nvGraphicFramePr>
        <p:xfrm>
          <a:off x="4678557" y="1981934"/>
          <a:ext cx="3035837" cy="3035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11" name="Oval 60"/>
          <p:cNvSpPr/>
          <p:nvPr/>
        </p:nvSpPr>
        <p:spPr>
          <a:xfrm>
            <a:off x="5007250" y="2288005"/>
            <a:ext cx="2378451" cy="2427994"/>
          </a:xfrm>
          <a:prstGeom prst="ellipse">
            <a:avLst/>
          </a:prstGeom>
          <a:solidFill>
            <a:srgbClr val="112127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 sz="1800">
                <a:solidFill>
                  <a:schemeClr val="accent5">
                    <a:lumOff val="-3529"/>
                  </a:schemeClr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12" name="Rectangle 87"/>
          <p:cNvSpPr/>
          <p:nvPr/>
        </p:nvSpPr>
        <p:spPr>
          <a:xfrm>
            <a:off x="-12170" y="5752172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13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14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915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sp>
        <p:nvSpPr>
          <p:cNvPr id="916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sp>
        <p:nvSpPr>
          <p:cNvPr id="917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>
                <a:lumOff val="-9176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Proof of Concept</a:t>
            </a:r>
          </a:p>
        </p:txBody>
      </p:sp>
      <p:sp>
        <p:nvSpPr>
          <p:cNvPr id="918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Pros &amp; Cons</a:t>
            </a:r>
          </a:p>
        </p:txBody>
      </p:sp>
      <p:sp>
        <p:nvSpPr>
          <p:cNvPr id="919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920" name="Live Demo"/>
          <p:cNvSpPr txBox="1"/>
          <p:nvPr/>
        </p:nvSpPr>
        <p:spPr>
          <a:xfrm>
            <a:off x="5326470" y="3016867"/>
            <a:ext cx="1765411" cy="96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72" tIns="45672" rIns="45672" bIns="45672" anchor="ctr"/>
          <a:lstStyle>
            <a:lvl1pPr algn="ctr" defTabSz="914400">
              <a:defRPr sz="25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Live Demo</a:t>
            </a:r>
          </a:p>
        </p:txBody>
      </p:sp>
      <p:sp>
        <p:nvSpPr>
          <p:cNvPr id="921" name="TextBox 335"/>
          <p:cNvSpPr txBox="1"/>
          <p:nvPr/>
        </p:nvSpPr>
        <p:spPr>
          <a:xfrm>
            <a:off x="974313" y="1001052"/>
            <a:ext cx="484826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Demonstrating the Framework</a:t>
            </a:r>
          </a:p>
        </p:txBody>
      </p:sp>
      <p:sp>
        <p:nvSpPr>
          <p:cNvPr id="922" name="Prediction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Predictions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3">
            <a:alphaModFix amt="9525"/>
            <a:extLst/>
          </a:blip>
          <a:srcRect l="9625" b="9945"/>
          <a:stretch>
            <a:fillRect/>
          </a:stretch>
        </p:blipFill>
        <p:spPr>
          <a:xfrm rot="60000">
            <a:off x="-234768" y="-78440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Shape"/>
          <p:cNvSpPr/>
          <p:nvPr/>
        </p:nvSpPr>
        <p:spPr>
          <a:xfrm>
            <a:off x="1202267" y="2430424"/>
            <a:ext cx="2684319" cy="1967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8999"/>
                </a:lnTo>
                <a:lnTo>
                  <a:pt x="1719" y="18999"/>
                </a:lnTo>
                <a:lnTo>
                  <a:pt x="1719" y="2419"/>
                </a:lnTo>
                <a:lnTo>
                  <a:pt x="1461" y="2419"/>
                </a:lnTo>
                <a:lnTo>
                  <a:pt x="0" y="3109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just" defTabSz="914400">
              <a:lnSpc>
                <a:spcPts val="1300"/>
              </a:lnSpc>
              <a:defRPr sz="2000" b="1">
                <a:solidFill>
                  <a:srgbClr val="00584E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26" name="Shape"/>
          <p:cNvSpPr/>
          <p:nvPr/>
        </p:nvSpPr>
        <p:spPr>
          <a:xfrm>
            <a:off x="4825807" y="2430424"/>
            <a:ext cx="2684319" cy="1967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8999"/>
                </a:lnTo>
                <a:lnTo>
                  <a:pt x="4761" y="18999"/>
                </a:lnTo>
                <a:lnTo>
                  <a:pt x="4761" y="16038"/>
                </a:lnTo>
                <a:lnTo>
                  <a:pt x="0" y="16038"/>
                </a:lnTo>
                <a:lnTo>
                  <a:pt x="0" y="16005"/>
                </a:lnTo>
                <a:lnTo>
                  <a:pt x="1548" y="13567"/>
                </a:lnTo>
                <a:cubicBezTo>
                  <a:pt x="2382" y="12429"/>
                  <a:pt x="2987" y="11519"/>
                  <a:pt x="3363" y="10840"/>
                </a:cubicBezTo>
                <a:cubicBezTo>
                  <a:pt x="3739" y="10161"/>
                  <a:pt x="4015" y="9512"/>
                  <a:pt x="4193" y="8893"/>
                </a:cubicBezTo>
                <a:cubicBezTo>
                  <a:pt x="4371" y="8274"/>
                  <a:pt x="4460" y="7638"/>
                  <a:pt x="4460" y="6985"/>
                </a:cubicBezTo>
                <a:cubicBezTo>
                  <a:pt x="4460" y="5437"/>
                  <a:pt x="4106" y="4249"/>
                  <a:pt x="3396" y="3421"/>
                </a:cubicBezTo>
                <a:cubicBezTo>
                  <a:pt x="2687" y="2594"/>
                  <a:pt x="1676" y="2180"/>
                  <a:pt x="363" y="2180"/>
                </a:cubicBezTo>
                <a:lnTo>
                  <a:pt x="0" y="2208"/>
                </a:lnTo>
                <a:close/>
              </a:path>
            </a:pathLst>
          </a:custGeom>
          <a:solidFill>
            <a:srgbClr val="A6E169"/>
          </a:solidFill>
          <a:ln w="12700">
            <a:miter lim="400000"/>
          </a:ln>
        </p:spPr>
        <p:txBody>
          <a:bodyPr lIns="45719" rIns="45719" anchor="ctr"/>
          <a:lstStyle/>
          <a:p>
            <a:pPr algn="just" defTabSz="914400">
              <a:lnSpc>
                <a:spcPts val="1300"/>
              </a:lnSpc>
              <a:defRPr sz="2000" b="1">
                <a:solidFill>
                  <a:srgbClr val="7D3706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27" name="Shape"/>
          <p:cNvSpPr/>
          <p:nvPr/>
        </p:nvSpPr>
        <p:spPr>
          <a:xfrm>
            <a:off x="8576348" y="2430424"/>
            <a:ext cx="2684319" cy="1967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177"/>
                </a:lnTo>
                <a:lnTo>
                  <a:pt x="394" y="19143"/>
                </a:lnTo>
                <a:cubicBezTo>
                  <a:pt x="1314" y="18977"/>
                  <a:pt x="2087" y="18560"/>
                  <a:pt x="2713" y="17894"/>
                </a:cubicBezTo>
                <a:cubicBezTo>
                  <a:pt x="3547" y="17006"/>
                  <a:pt x="3964" y="15822"/>
                  <a:pt x="3964" y="14342"/>
                </a:cubicBezTo>
                <a:cubicBezTo>
                  <a:pt x="3964" y="13385"/>
                  <a:pt x="3781" y="12582"/>
                  <a:pt x="3414" y="11933"/>
                </a:cubicBezTo>
                <a:cubicBezTo>
                  <a:pt x="3046" y="11284"/>
                  <a:pt x="2540" y="10800"/>
                  <a:pt x="1895" y="10481"/>
                </a:cubicBezTo>
                <a:cubicBezTo>
                  <a:pt x="2507" y="10087"/>
                  <a:pt x="2973" y="9572"/>
                  <a:pt x="3293" y="8938"/>
                </a:cubicBezTo>
                <a:cubicBezTo>
                  <a:pt x="3613" y="8304"/>
                  <a:pt x="3772" y="7631"/>
                  <a:pt x="3772" y="6917"/>
                </a:cubicBezTo>
                <a:cubicBezTo>
                  <a:pt x="3772" y="5444"/>
                  <a:pt x="3386" y="4287"/>
                  <a:pt x="2612" y="3444"/>
                </a:cubicBezTo>
                <a:cubicBezTo>
                  <a:pt x="2032" y="2812"/>
                  <a:pt x="1290" y="2417"/>
                  <a:pt x="384" y="2259"/>
                </a:cubicBezTo>
                <a:lnTo>
                  <a:pt x="0" y="2227"/>
                </a:lnTo>
                <a:close/>
              </a:path>
            </a:pathLst>
          </a:custGeom>
          <a:solidFill>
            <a:srgbClr val="00D6EA"/>
          </a:solidFill>
          <a:ln w="12700">
            <a:miter lim="400000"/>
          </a:ln>
        </p:spPr>
        <p:txBody>
          <a:bodyPr lIns="45719" rIns="45719" anchor="ctr"/>
          <a:lstStyle/>
          <a:p>
            <a:pPr algn="just" defTabSz="914400">
              <a:lnSpc>
                <a:spcPts val="1300"/>
              </a:lnSpc>
              <a:defRPr sz="2000" b="1">
                <a:solidFill>
                  <a:srgbClr val="064B5E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28" name="Freeform: Shape 15"/>
          <p:cNvSpPr/>
          <p:nvPr/>
        </p:nvSpPr>
        <p:spPr>
          <a:xfrm>
            <a:off x="721060" y="2650771"/>
            <a:ext cx="694889" cy="1510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0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0703" y="21600"/>
                </a:lnTo>
                <a:lnTo>
                  <a:pt x="10703" y="5637"/>
                </a:lnTo>
                <a:lnTo>
                  <a:pt x="0" y="7076"/>
                </a:lnTo>
                <a:lnTo>
                  <a:pt x="0" y="3279"/>
                </a:lnTo>
                <a:lnTo>
                  <a:pt x="20601" y="0"/>
                </a:lnTo>
                <a:close/>
              </a:path>
            </a:pathLst>
          </a:custGeom>
          <a:solidFill>
            <a:srgbClr val="FFC749"/>
          </a:solidFill>
          <a:ln w="101600">
            <a:solidFill>
              <a:srgbClr val="122129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29" name="Freeform: Shape 34"/>
          <p:cNvSpPr/>
          <p:nvPr/>
        </p:nvSpPr>
        <p:spPr>
          <a:xfrm>
            <a:off x="7971722" y="2628991"/>
            <a:ext cx="1097302" cy="1552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94" y="0"/>
                </a:moveTo>
                <a:cubicBezTo>
                  <a:pt x="13801" y="0"/>
                  <a:pt x="16401" y="534"/>
                  <a:pt x="18293" y="1602"/>
                </a:cubicBezTo>
                <a:cubicBezTo>
                  <a:pt x="20184" y="2669"/>
                  <a:pt x="21130" y="4136"/>
                  <a:pt x="21130" y="6002"/>
                </a:cubicBezTo>
                <a:cubicBezTo>
                  <a:pt x="21130" y="6907"/>
                  <a:pt x="20739" y="7760"/>
                  <a:pt x="19957" y="8564"/>
                </a:cubicBezTo>
                <a:cubicBezTo>
                  <a:pt x="19174" y="9367"/>
                  <a:pt x="18034" y="10018"/>
                  <a:pt x="16537" y="10519"/>
                </a:cubicBezTo>
                <a:cubicBezTo>
                  <a:pt x="18116" y="10923"/>
                  <a:pt x="19354" y="11536"/>
                  <a:pt x="20253" y="12358"/>
                </a:cubicBezTo>
                <a:cubicBezTo>
                  <a:pt x="21151" y="13181"/>
                  <a:pt x="21600" y="14198"/>
                  <a:pt x="21600" y="15410"/>
                </a:cubicBezTo>
                <a:cubicBezTo>
                  <a:pt x="21600" y="17286"/>
                  <a:pt x="20579" y="18786"/>
                  <a:pt x="18538" y="19912"/>
                </a:cubicBezTo>
                <a:cubicBezTo>
                  <a:pt x="16496" y="21037"/>
                  <a:pt x="13815" y="21600"/>
                  <a:pt x="10494" y="21600"/>
                </a:cubicBezTo>
                <a:cubicBezTo>
                  <a:pt x="8547" y="21600"/>
                  <a:pt x="6741" y="21338"/>
                  <a:pt x="5073" y="20814"/>
                </a:cubicBezTo>
                <a:cubicBezTo>
                  <a:pt x="3406" y="20289"/>
                  <a:pt x="2144" y="19563"/>
                  <a:pt x="1286" y="18635"/>
                </a:cubicBezTo>
                <a:cubicBezTo>
                  <a:pt x="429" y="17707"/>
                  <a:pt x="0" y="16651"/>
                  <a:pt x="0" y="15468"/>
                </a:cubicBezTo>
                <a:lnTo>
                  <a:pt x="6921" y="15468"/>
                </a:lnTo>
                <a:cubicBezTo>
                  <a:pt x="6921" y="16112"/>
                  <a:pt x="7288" y="16670"/>
                  <a:pt x="8023" y="17141"/>
                </a:cubicBezTo>
                <a:cubicBezTo>
                  <a:pt x="8758" y="17613"/>
                  <a:pt x="9664" y="17848"/>
                  <a:pt x="10739" y="17848"/>
                </a:cubicBezTo>
                <a:cubicBezTo>
                  <a:pt x="11950" y="17848"/>
                  <a:pt x="12916" y="17610"/>
                  <a:pt x="13638" y="17134"/>
                </a:cubicBezTo>
                <a:cubicBezTo>
                  <a:pt x="14359" y="16658"/>
                  <a:pt x="14720" y="16050"/>
                  <a:pt x="14720" y="15309"/>
                </a:cubicBezTo>
                <a:cubicBezTo>
                  <a:pt x="14720" y="14251"/>
                  <a:pt x="14346" y="13501"/>
                  <a:pt x="13597" y="13058"/>
                </a:cubicBezTo>
                <a:cubicBezTo>
                  <a:pt x="12848" y="12616"/>
                  <a:pt x="11814" y="12394"/>
                  <a:pt x="10494" y="12394"/>
                </a:cubicBezTo>
                <a:lnTo>
                  <a:pt x="7146" y="12394"/>
                </a:lnTo>
                <a:lnTo>
                  <a:pt x="7146" y="8773"/>
                </a:lnTo>
                <a:lnTo>
                  <a:pt x="10392" y="8773"/>
                </a:lnTo>
                <a:cubicBezTo>
                  <a:pt x="12964" y="8773"/>
                  <a:pt x="14250" y="7883"/>
                  <a:pt x="14250" y="6103"/>
                </a:cubicBezTo>
                <a:cubicBezTo>
                  <a:pt x="14250" y="5411"/>
                  <a:pt x="13944" y="4846"/>
                  <a:pt x="13332" y="4408"/>
                </a:cubicBezTo>
                <a:cubicBezTo>
                  <a:pt x="12719" y="3970"/>
                  <a:pt x="11855" y="3752"/>
                  <a:pt x="10739" y="3752"/>
                </a:cubicBezTo>
                <a:cubicBezTo>
                  <a:pt x="9827" y="3752"/>
                  <a:pt x="9034" y="3939"/>
                  <a:pt x="8360" y="4314"/>
                </a:cubicBezTo>
                <a:cubicBezTo>
                  <a:pt x="7687" y="4689"/>
                  <a:pt x="7350" y="5156"/>
                  <a:pt x="7350" y="5714"/>
                </a:cubicBezTo>
                <a:lnTo>
                  <a:pt x="470" y="5714"/>
                </a:lnTo>
                <a:cubicBezTo>
                  <a:pt x="470" y="4608"/>
                  <a:pt x="905" y="3622"/>
                  <a:pt x="1776" y="2756"/>
                </a:cubicBezTo>
                <a:cubicBezTo>
                  <a:pt x="2647" y="1890"/>
                  <a:pt x="3855" y="1214"/>
                  <a:pt x="5400" y="729"/>
                </a:cubicBezTo>
                <a:cubicBezTo>
                  <a:pt x="6945" y="243"/>
                  <a:pt x="8643" y="0"/>
                  <a:pt x="10494" y="0"/>
                </a:cubicBezTo>
                <a:close/>
              </a:path>
            </a:pathLst>
          </a:custGeom>
          <a:solidFill>
            <a:srgbClr val="00BCD7"/>
          </a:solidFill>
          <a:ln w="101600">
            <a:solidFill>
              <a:srgbClr val="112027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30" name="Freeform: Shape 43"/>
          <p:cNvSpPr/>
          <p:nvPr/>
        </p:nvSpPr>
        <p:spPr>
          <a:xfrm>
            <a:off x="4332612" y="2628991"/>
            <a:ext cx="1084856" cy="1531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7" y="0"/>
                </a:moveTo>
                <a:cubicBezTo>
                  <a:pt x="13966" y="0"/>
                  <a:pt x="16468" y="531"/>
                  <a:pt x="18224" y="1594"/>
                </a:cubicBezTo>
                <a:cubicBezTo>
                  <a:pt x="19979" y="2657"/>
                  <a:pt x="20857" y="4183"/>
                  <a:pt x="20857" y="6171"/>
                </a:cubicBezTo>
                <a:cubicBezTo>
                  <a:pt x="20857" y="7010"/>
                  <a:pt x="20636" y="7826"/>
                  <a:pt x="20196" y="8621"/>
                </a:cubicBezTo>
                <a:cubicBezTo>
                  <a:pt x="19755" y="9416"/>
                  <a:pt x="19070" y="10249"/>
                  <a:pt x="18141" y="11122"/>
                </a:cubicBezTo>
                <a:cubicBezTo>
                  <a:pt x="17212" y="11994"/>
                  <a:pt x="15715" y="13162"/>
                  <a:pt x="13650" y="14624"/>
                </a:cubicBezTo>
                <a:lnTo>
                  <a:pt x="9767" y="17798"/>
                </a:lnTo>
                <a:lnTo>
                  <a:pt x="21600" y="17798"/>
                </a:lnTo>
                <a:lnTo>
                  <a:pt x="21600" y="21600"/>
                </a:lnTo>
                <a:lnTo>
                  <a:pt x="619" y="21600"/>
                </a:lnTo>
                <a:lnTo>
                  <a:pt x="619" y="18383"/>
                </a:lnTo>
                <a:lnTo>
                  <a:pt x="10284" y="11188"/>
                </a:lnTo>
                <a:cubicBezTo>
                  <a:pt x="12665" y="9267"/>
                  <a:pt x="13856" y="7741"/>
                  <a:pt x="13856" y="6610"/>
                </a:cubicBezTo>
                <a:cubicBezTo>
                  <a:pt x="13856" y="5694"/>
                  <a:pt x="13574" y="4997"/>
                  <a:pt x="13010" y="4519"/>
                </a:cubicBezTo>
                <a:cubicBezTo>
                  <a:pt x="12445" y="4041"/>
                  <a:pt x="11626" y="3802"/>
                  <a:pt x="10552" y="3802"/>
                </a:cubicBezTo>
                <a:cubicBezTo>
                  <a:pt x="9492" y="3802"/>
                  <a:pt x="8632" y="4122"/>
                  <a:pt x="7971" y="4760"/>
                </a:cubicBezTo>
                <a:cubicBezTo>
                  <a:pt x="7310" y="5399"/>
                  <a:pt x="6980" y="6196"/>
                  <a:pt x="6980" y="7151"/>
                </a:cubicBezTo>
                <a:lnTo>
                  <a:pt x="0" y="7151"/>
                </a:lnTo>
                <a:cubicBezTo>
                  <a:pt x="0" y="5845"/>
                  <a:pt x="461" y="4638"/>
                  <a:pt x="1384" y="3532"/>
                </a:cubicBezTo>
                <a:cubicBezTo>
                  <a:pt x="2306" y="2425"/>
                  <a:pt x="3586" y="1560"/>
                  <a:pt x="5224" y="936"/>
                </a:cubicBezTo>
                <a:cubicBezTo>
                  <a:pt x="6863" y="312"/>
                  <a:pt x="8694" y="0"/>
                  <a:pt x="10717" y="0"/>
                </a:cubicBezTo>
                <a:close/>
              </a:path>
            </a:pathLst>
          </a:custGeom>
          <a:solidFill>
            <a:schemeClr val="accent3"/>
          </a:solidFill>
          <a:ln w="101600">
            <a:solidFill>
              <a:srgbClr val="101F27"/>
            </a:solidFill>
            <a:miter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chemeClr val="accent5">
                    <a:lumOff val="-3529"/>
                  </a:schemeClr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31" name="Rectangle 87"/>
          <p:cNvSpPr/>
          <p:nvPr/>
        </p:nvSpPr>
        <p:spPr>
          <a:xfrm>
            <a:off x="-12170" y="5752172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32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933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934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sp>
        <p:nvSpPr>
          <p:cNvPr id="935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sp>
        <p:nvSpPr>
          <p:cNvPr id="936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Proof of Concept</a:t>
            </a:r>
          </a:p>
        </p:txBody>
      </p:sp>
      <p:sp>
        <p:nvSpPr>
          <p:cNvPr id="937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>
                <a:lumOff val="-9176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Pros &amp; Cons</a:t>
            </a:r>
          </a:p>
        </p:txBody>
      </p:sp>
      <p:sp>
        <p:nvSpPr>
          <p:cNvPr id="938" name="Prediction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Predictions</a:t>
            </a:r>
          </a:p>
        </p:txBody>
      </p:sp>
      <p:sp>
        <p:nvSpPr>
          <p:cNvPr id="939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940" name="Why Hyperledger Composer?"/>
          <p:cNvSpPr txBox="1">
            <a:spLocks noGrp="1"/>
          </p:cNvSpPr>
          <p:nvPr>
            <p:ph type="title"/>
          </p:nvPr>
        </p:nvSpPr>
        <p:spPr>
          <a:xfrm>
            <a:off x="925077" y="148547"/>
            <a:ext cx="7781897" cy="958359"/>
          </a:xfrm>
          <a:prstGeom prst="rect">
            <a:avLst/>
          </a:prstGeom>
        </p:spPr>
        <p:txBody>
          <a:bodyPr lIns="60948" tIns="60948" rIns="60948" bIns="60948">
            <a:normAutofit/>
          </a:bodyPr>
          <a:lstStyle>
            <a:lvl1pPr defTabSz="487594">
              <a:lnSpc>
                <a:spcPct val="100000"/>
              </a:lnSpc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b="1" dirty="0">
                <a:latin typeface="Nunito" panose="02000503000000000000" pitchFamily="2" charset="0"/>
              </a:rPr>
              <a:t>Why Hyperledger </a:t>
            </a:r>
            <a:r>
              <a:rPr lang="en-CA" b="1" dirty="0">
                <a:latin typeface="Nunito" panose="02000503000000000000" pitchFamily="2" charset="0"/>
              </a:rPr>
              <a:t>Fabric</a:t>
            </a:r>
            <a:r>
              <a:rPr b="1" dirty="0">
                <a:latin typeface="Nunito" panose="02000503000000000000" pitchFamily="2" charset="0"/>
              </a:rPr>
              <a:t>?</a:t>
            </a:r>
          </a:p>
        </p:txBody>
      </p:sp>
      <p:sp>
        <p:nvSpPr>
          <p:cNvPr id="941" name="TextBox 335"/>
          <p:cNvSpPr txBox="1"/>
          <p:nvPr/>
        </p:nvSpPr>
        <p:spPr>
          <a:xfrm>
            <a:off x="974313" y="1001052"/>
            <a:ext cx="484826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>
                    <a:lumOff val="4803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Pros &amp; Cons</a:t>
            </a:r>
          </a:p>
        </p:txBody>
      </p:sp>
      <p:sp>
        <p:nvSpPr>
          <p:cNvPr id="942" name="Enterprise…"/>
          <p:cNvSpPr txBox="1"/>
          <p:nvPr/>
        </p:nvSpPr>
        <p:spPr>
          <a:xfrm>
            <a:off x="1725222" y="2946014"/>
            <a:ext cx="1765410" cy="965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72" tIns="45672" rIns="45672" bIns="45672" anchor="ctr"/>
          <a:lstStyle/>
          <a:p>
            <a:pPr algn="ctr" defTabSz="914400">
              <a:defRPr sz="25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>
                <a:latin typeface="Gill Sans MT" panose="020B0502020104020203" pitchFamily="34" charset="0"/>
              </a:rPr>
              <a:t>Enterprise</a:t>
            </a:r>
          </a:p>
          <a:p>
            <a:pPr algn="ctr" defTabSz="914400">
              <a:defRPr sz="25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dirty="0">
                <a:latin typeface="Gill Sans MT" panose="020B0502020104020203" pitchFamily="34" charset="0"/>
              </a:rPr>
              <a:t>Based</a:t>
            </a:r>
          </a:p>
        </p:txBody>
      </p:sp>
      <p:sp>
        <p:nvSpPr>
          <p:cNvPr id="943" name="Open Source"/>
          <p:cNvSpPr txBox="1"/>
          <p:nvPr/>
        </p:nvSpPr>
        <p:spPr>
          <a:xfrm>
            <a:off x="5582373" y="2931111"/>
            <a:ext cx="1625005" cy="96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72" tIns="45672" rIns="45672" bIns="45672" anchor="ctr"/>
          <a:lstStyle>
            <a:lvl1pPr algn="ctr" defTabSz="914400">
              <a:defRPr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Open Source</a:t>
            </a:r>
          </a:p>
        </p:txBody>
      </p:sp>
      <p:sp>
        <p:nvSpPr>
          <p:cNvPr id="944" name="Enhanced Privacy"/>
          <p:cNvSpPr txBox="1"/>
          <p:nvPr/>
        </p:nvSpPr>
        <p:spPr>
          <a:xfrm>
            <a:off x="9299119" y="2931111"/>
            <a:ext cx="1625006" cy="96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72" tIns="45672" rIns="45672" bIns="45672" anchor="ctr"/>
          <a:lstStyle>
            <a:lvl1pPr algn="ctr" defTabSz="914400">
              <a:defRPr sz="25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Enhanced Privacy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4">
            <a:alphaModFix amt="9525"/>
            <a:extLst/>
          </a:blip>
          <a:srcRect l="9625" b="9945"/>
          <a:stretch>
            <a:fillRect/>
          </a:stretch>
        </p:blipFill>
        <p:spPr>
          <a:xfrm rot="60000">
            <a:off x="-342989" y="-28300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urrent Process"/>
          <p:cNvSpPr txBox="1">
            <a:spLocks noGrp="1"/>
          </p:cNvSpPr>
          <p:nvPr>
            <p:ph type="title"/>
          </p:nvPr>
        </p:nvSpPr>
        <p:spPr>
          <a:xfrm>
            <a:off x="925077" y="325864"/>
            <a:ext cx="7943988" cy="7037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87594"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b="1" dirty="0">
                <a:latin typeface="Nunito" panose="02000503000000000000" pitchFamily="2" charset="0"/>
              </a:rPr>
              <a:t>Current Process</a:t>
            </a:r>
            <a:r>
              <a:rPr lang="en-CA" b="1" dirty="0">
                <a:latin typeface="Nunito" panose="02000503000000000000" pitchFamily="2" charset="0"/>
              </a:rPr>
              <a:t> - Problems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706" name="Rectangle 87"/>
          <p:cNvSpPr/>
          <p:nvPr/>
        </p:nvSpPr>
        <p:spPr>
          <a:xfrm>
            <a:off x="-12170" y="5752173"/>
            <a:ext cx="12188826" cy="127824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grpSp>
        <p:nvGrpSpPr>
          <p:cNvPr id="721" name="Group"/>
          <p:cNvGrpSpPr/>
          <p:nvPr/>
        </p:nvGrpSpPr>
        <p:grpSpPr>
          <a:xfrm>
            <a:off x="3891084" y="1721391"/>
            <a:ext cx="2116481" cy="3551700"/>
            <a:chOff x="0" y="0"/>
            <a:chExt cx="2116479" cy="3551699"/>
          </a:xfrm>
        </p:grpSpPr>
        <p:grpSp>
          <p:nvGrpSpPr>
            <p:cNvPr id="712" name="Group 60"/>
            <p:cNvGrpSpPr/>
            <p:nvPr/>
          </p:nvGrpSpPr>
          <p:grpSpPr>
            <a:xfrm>
              <a:off x="0" y="839524"/>
              <a:ext cx="2116480" cy="2161194"/>
              <a:chOff x="0" y="0"/>
              <a:chExt cx="2116479" cy="2161193"/>
            </a:xfrm>
          </p:grpSpPr>
          <p:sp>
            <p:nvSpPr>
              <p:cNvPr id="708" name="Oval 61"/>
              <p:cNvSpPr/>
              <p:nvPr/>
            </p:nvSpPr>
            <p:spPr>
              <a:xfrm>
                <a:off x="0" y="-1"/>
                <a:ext cx="2116480" cy="293378"/>
              </a:xfrm>
              <a:prstGeom prst="ellipse">
                <a:avLst/>
              </a:prstGeom>
              <a:solidFill>
                <a:srgbClr val="5482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709" name="Oval 62"/>
              <p:cNvSpPr/>
              <p:nvPr/>
            </p:nvSpPr>
            <p:spPr>
              <a:xfrm>
                <a:off x="309540" y="177844"/>
                <a:ext cx="1497232" cy="247033"/>
              </a:xfrm>
              <a:prstGeom prst="ellipse">
                <a:avLst/>
              </a:prstGeom>
              <a:solidFill>
                <a:srgbClr val="7A032D">
                  <a:alpha val="3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710" name="Freeform 63"/>
              <p:cNvSpPr/>
              <p:nvPr/>
            </p:nvSpPr>
            <p:spPr>
              <a:xfrm rot="10800000">
                <a:off x="28433" y="179071"/>
                <a:ext cx="2059615" cy="1982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22" y="11268"/>
                    </a:moveTo>
                    <a:lnTo>
                      <a:pt x="16022" y="11268"/>
                    </a:lnTo>
                    <a:lnTo>
                      <a:pt x="15972" y="11203"/>
                    </a:lnTo>
                    <a:close/>
                    <a:moveTo>
                      <a:pt x="5578" y="11268"/>
                    </a:moveTo>
                    <a:lnTo>
                      <a:pt x="5670" y="11011"/>
                    </a:lnTo>
                    <a:lnTo>
                      <a:pt x="5578" y="11268"/>
                    </a:lnTo>
                    <a:close/>
                    <a:moveTo>
                      <a:pt x="0" y="21600"/>
                    </a:moveTo>
                    <a:lnTo>
                      <a:pt x="136" y="21448"/>
                    </a:lnTo>
                    <a:cubicBezTo>
                      <a:pt x="1982" y="19241"/>
                      <a:pt x="3753" y="16149"/>
                      <a:pt x="5113" y="12572"/>
                    </a:cubicBezTo>
                    <a:lnTo>
                      <a:pt x="5542" y="11370"/>
                    </a:lnTo>
                    <a:lnTo>
                      <a:pt x="5536" y="11386"/>
                    </a:lnTo>
                    <a:lnTo>
                      <a:pt x="5536" y="11386"/>
                    </a:lnTo>
                    <a:lnTo>
                      <a:pt x="5556" y="11329"/>
                    </a:lnTo>
                    <a:lnTo>
                      <a:pt x="5556" y="11329"/>
                    </a:lnTo>
                    <a:lnTo>
                      <a:pt x="5578" y="11268"/>
                    </a:lnTo>
                    <a:lnTo>
                      <a:pt x="5578" y="11268"/>
                    </a:lnTo>
                    <a:lnTo>
                      <a:pt x="5670" y="11011"/>
                    </a:lnTo>
                    <a:cubicBezTo>
                      <a:pt x="6906" y="7303"/>
                      <a:pt x="7479" y="3782"/>
                      <a:pt x="7430" y="928"/>
                    </a:cubicBezTo>
                    <a:lnTo>
                      <a:pt x="7423" y="804"/>
                    </a:lnTo>
                    <a:lnTo>
                      <a:pt x="7421" y="799"/>
                    </a:lnTo>
                    <a:cubicBezTo>
                      <a:pt x="7421" y="358"/>
                      <a:pt x="8934" y="0"/>
                      <a:pt x="10800" y="0"/>
                    </a:cubicBezTo>
                    <a:cubicBezTo>
                      <a:pt x="12666" y="0"/>
                      <a:pt x="14179" y="358"/>
                      <a:pt x="14179" y="799"/>
                    </a:cubicBezTo>
                    <a:lnTo>
                      <a:pt x="14177" y="804"/>
                    </a:lnTo>
                    <a:lnTo>
                      <a:pt x="14170" y="928"/>
                    </a:lnTo>
                    <a:cubicBezTo>
                      <a:pt x="14121" y="3782"/>
                      <a:pt x="14694" y="7303"/>
                      <a:pt x="15930" y="11011"/>
                    </a:cubicBezTo>
                    <a:lnTo>
                      <a:pt x="15991" y="11183"/>
                    </a:lnTo>
                    <a:lnTo>
                      <a:pt x="16044" y="11329"/>
                    </a:lnTo>
                    <a:lnTo>
                      <a:pt x="16058" y="11386"/>
                    </a:lnTo>
                    <a:lnTo>
                      <a:pt x="16044" y="11329"/>
                    </a:lnTo>
                    <a:lnTo>
                      <a:pt x="16064" y="11386"/>
                    </a:lnTo>
                    <a:lnTo>
                      <a:pt x="16487" y="12572"/>
                    </a:lnTo>
                    <a:cubicBezTo>
                      <a:pt x="17847" y="16149"/>
                      <a:pt x="19618" y="19241"/>
                      <a:pt x="21464" y="21448"/>
                    </a:cubicBezTo>
                    <a:lnTo>
                      <a:pt x="21600" y="21600"/>
                    </a:lnTo>
                    <a:lnTo>
                      <a:pt x="21399" y="21488"/>
                    </a:lnTo>
                    <a:cubicBezTo>
                      <a:pt x="19994" y="20837"/>
                      <a:pt x="15780" y="20364"/>
                      <a:pt x="10800" y="20364"/>
                    </a:cubicBezTo>
                    <a:cubicBezTo>
                      <a:pt x="5820" y="20364"/>
                      <a:pt x="1606" y="20837"/>
                      <a:pt x="201" y="21488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711" name="Freeform 64"/>
              <p:cNvSpPr/>
              <p:nvPr/>
            </p:nvSpPr>
            <p:spPr>
              <a:xfrm rot="10800000">
                <a:off x="1246815" y="237213"/>
                <a:ext cx="643471" cy="1909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01" y="21408"/>
                    </a:lnTo>
                    <a:cubicBezTo>
                      <a:pt x="5704" y="18717"/>
                      <a:pt x="10648" y="15116"/>
                      <a:pt x="14254" y="11046"/>
                    </a:cubicBezTo>
                    <a:cubicBezTo>
                      <a:pt x="17409" y="7484"/>
                      <a:pt x="19083" y="4079"/>
                      <a:pt x="19356" y="1185"/>
                    </a:cubicBezTo>
                    <a:lnTo>
                      <a:pt x="19382" y="160"/>
                    </a:lnTo>
                    <a:lnTo>
                      <a:pt x="20185" y="87"/>
                    </a:lnTo>
                    <a:lnTo>
                      <a:pt x="21600" y="0"/>
                    </a:lnTo>
                    <a:lnTo>
                      <a:pt x="21580" y="1185"/>
                    </a:lnTo>
                    <a:cubicBezTo>
                      <a:pt x="21401" y="4079"/>
                      <a:pt x="20306" y="7484"/>
                      <a:pt x="18240" y="11046"/>
                    </a:cubicBezTo>
                    <a:cubicBezTo>
                      <a:pt x="16175" y="14607"/>
                      <a:pt x="13440" y="17809"/>
                      <a:pt x="10462" y="20357"/>
                    </a:cubicBezTo>
                    <a:lnTo>
                      <a:pt x="9384" y="21236"/>
                    </a:lnTo>
                    <a:lnTo>
                      <a:pt x="7644" y="21285"/>
                    </a:lnTo>
                    <a:cubicBezTo>
                      <a:pt x="5703" y="21344"/>
                      <a:pt x="3896" y="21412"/>
                      <a:pt x="2245" y="21487"/>
                    </a:cubicBezTo>
                    <a:close/>
                  </a:path>
                </a:pathLst>
              </a:custGeom>
              <a:solidFill>
                <a:srgbClr val="FFFFFF">
                  <a:alpha val="28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00">
                    <a:solidFill>
                      <a:srgbClr val="FFFFFF"/>
                    </a:solidFill>
                  </a:defRPr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719" name="Group 35"/>
            <p:cNvGrpSpPr/>
            <p:nvPr/>
          </p:nvGrpSpPr>
          <p:grpSpPr>
            <a:xfrm>
              <a:off x="244092" y="0"/>
              <a:ext cx="1619720" cy="972863"/>
              <a:chOff x="0" y="0"/>
              <a:chExt cx="1619718" cy="972862"/>
            </a:xfrm>
          </p:grpSpPr>
          <p:sp>
            <p:nvSpPr>
              <p:cNvPr id="713" name="Freeform 6"/>
              <p:cNvSpPr/>
              <p:nvPr/>
            </p:nvSpPr>
            <p:spPr>
              <a:xfrm rot="18900000">
                <a:off x="65961" y="494757"/>
                <a:ext cx="319066" cy="318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801"/>
                    </a:moveTo>
                    <a:cubicBezTo>
                      <a:pt x="0" y="7935"/>
                      <a:pt x="3952" y="4002"/>
                      <a:pt x="8813" y="4002"/>
                    </a:cubicBezTo>
                    <a:cubicBezTo>
                      <a:pt x="13083" y="4002"/>
                      <a:pt x="17353" y="2660"/>
                      <a:pt x="21600" y="0"/>
                    </a:cubicBezTo>
                    <a:cubicBezTo>
                      <a:pt x="18943" y="4252"/>
                      <a:pt x="17603" y="8526"/>
                      <a:pt x="17603" y="12801"/>
                    </a:cubicBezTo>
                    <a:cubicBezTo>
                      <a:pt x="17603" y="17644"/>
                      <a:pt x="13673" y="21600"/>
                      <a:pt x="8813" y="21600"/>
                    </a:cubicBezTo>
                    <a:cubicBezTo>
                      <a:pt x="3952" y="21600"/>
                      <a:pt x="0" y="17644"/>
                      <a:pt x="0" y="12801"/>
                    </a:cubicBezTo>
                  </a:path>
                </a:pathLst>
              </a:custGeom>
              <a:solidFill>
                <a:srgbClr val="2CC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714" name="Freeform 6"/>
              <p:cNvSpPr/>
              <p:nvPr/>
            </p:nvSpPr>
            <p:spPr>
              <a:xfrm rot="18900000">
                <a:off x="358144" y="275819"/>
                <a:ext cx="319065" cy="318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801"/>
                    </a:moveTo>
                    <a:cubicBezTo>
                      <a:pt x="0" y="7935"/>
                      <a:pt x="3952" y="4002"/>
                      <a:pt x="8813" y="4002"/>
                    </a:cubicBezTo>
                    <a:cubicBezTo>
                      <a:pt x="13083" y="4002"/>
                      <a:pt x="17353" y="2660"/>
                      <a:pt x="21600" y="0"/>
                    </a:cubicBezTo>
                    <a:cubicBezTo>
                      <a:pt x="18943" y="4252"/>
                      <a:pt x="17603" y="8526"/>
                      <a:pt x="17603" y="12801"/>
                    </a:cubicBezTo>
                    <a:cubicBezTo>
                      <a:pt x="17603" y="17644"/>
                      <a:pt x="13673" y="21600"/>
                      <a:pt x="8813" y="21600"/>
                    </a:cubicBezTo>
                    <a:cubicBezTo>
                      <a:pt x="3952" y="21600"/>
                      <a:pt x="0" y="17644"/>
                      <a:pt x="0" y="12801"/>
                    </a:cubicBezTo>
                  </a:path>
                </a:pathLst>
              </a:custGeom>
              <a:solidFill>
                <a:srgbClr val="2CC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715" name="Freeform 6"/>
              <p:cNvSpPr/>
              <p:nvPr/>
            </p:nvSpPr>
            <p:spPr>
              <a:xfrm rot="18900000">
                <a:off x="650326" y="588004"/>
                <a:ext cx="319066" cy="318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801"/>
                    </a:moveTo>
                    <a:cubicBezTo>
                      <a:pt x="0" y="7935"/>
                      <a:pt x="3952" y="4002"/>
                      <a:pt x="8813" y="4002"/>
                    </a:cubicBezTo>
                    <a:cubicBezTo>
                      <a:pt x="13083" y="4002"/>
                      <a:pt x="17353" y="2660"/>
                      <a:pt x="21600" y="0"/>
                    </a:cubicBezTo>
                    <a:cubicBezTo>
                      <a:pt x="18943" y="4252"/>
                      <a:pt x="17603" y="8526"/>
                      <a:pt x="17603" y="12801"/>
                    </a:cubicBezTo>
                    <a:cubicBezTo>
                      <a:pt x="17603" y="17644"/>
                      <a:pt x="13673" y="21600"/>
                      <a:pt x="8813" y="21600"/>
                    </a:cubicBezTo>
                    <a:cubicBezTo>
                      <a:pt x="3952" y="21600"/>
                      <a:pt x="0" y="17644"/>
                      <a:pt x="0" y="12801"/>
                    </a:cubicBezTo>
                  </a:path>
                </a:pathLst>
              </a:custGeom>
              <a:solidFill>
                <a:srgbClr val="2CC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716" name="Freeform 6"/>
              <p:cNvSpPr/>
              <p:nvPr/>
            </p:nvSpPr>
            <p:spPr>
              <a:xfrm rot="18900000">
                <a:off x="942509" y="275819"/>
                <a:ext cx="319065" cy="318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801"/>
                    </a:moveTo>
                    <a:cubicBezTo>
                      <a:pt x="0" y="7935"/>
                      <a:pt x="3952" y="4002"/>
                      <a:pt x="8813" y="4002"/>
                    </a:cubicBezTo>
                    <a:cubicBezTo>
                      <a:pt x="13083" y="4002"/>
                      <a:pt x="17353" y="2660"/>
                      <a:pt x="21600" y="0"/>
                    </a:cubicBezTo>
                    <a:cubicBezTo>
                      <a:pt x="18943" y="4252"/>
                      <a:pt x="17603" y="8526"/>
                      <a:pt x="17603" y="12801"/>
                    </a:cubicBezTo>
                    <a:cubicBezTo>
                      <a:pt x="17603" y="17644"/>
                      <a:pt x="13673" y="21600"/>
                      <a:pt x="8813" y="21600"/>
                    </a:cubicBezTo>
                    <a:cubicBezTo>
                      <a:pt x="3952" y="21600"/>
                      <a:pt x="0" y="17644"/>
                      <a:pt x="0" y="12801"/>
                    </a:cubicBezTo>
                  </a:path>
                </a:pathLst>
              </a:custGeom>
              <a:solidFill>
                <a:srgbClr val="2CC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717" name="Freeform 6"/>
              <p:cNvSpPr/>
              <p:nvPr/>
            </p:nvSpPr>
            <p:spPr>
              <a:xfrm rot="18900000">
                <a:off x="1234692" y="494757"/>
                <a:ext cx="319066" cy="318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801"/>
                    </a:moveTo>
                    <a:cubicBezTo>
                      <a:pt x="0" y="7935"/>
                      <a:pt x="3952" y="4002"/>
                      <a:pt x="8813" y="4002"/>
                    </a:cubicBezTo>
                    <a:cubicBezTo>
                      <a:pt x="13083" y="4002"/>
                      <a:pt x="17353" y="2660"/>
                      <a:pt x="21600" y="0"/>
                    </a:cubicBezTo>
                    <a:cubicBezTo>
                      <a:pt x="18943" y="4252"/>
                      <a:pt x="17603" y="8526"/>
                      <a:pt x="17603" y="12801"/>
                    </a:cubicBezTo>
                    <a:cubicBezTo>
                      <a:pt x="17603" y="17644"/>
                      <a:pt x="13673" y="21600"/>
                      <a:pt x="8813" y="21600"/>
                    </a:cubicBezTo>
                    <a:cubicBezTo>
                      <a:pt x="3952" y="21600"/>
                      <a:pt x="0" y="17644"/>
                      <a:pt x="0" y="12801"/>
                    </a:cubicBezTo>
                  </a:path>
                </a:pathLst>
              </a:custGeom>
              <a:solidFill>
                <a:srgbClr val="2CC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718" name="Freeform 6"/>
              <p:cNvSpPr/>
              <p:nvPr/>
            </p:nvSpPr>
            <p:spPr>
              <a:xfrm rot="18900000">
                <a:off x="650326" y="66129"/>
                <a:ext cx="319066" cy="318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801"/>
                    </a:moveTo>
                    <a:cubicBezTo>
                      <a:pt x="0" y="7935"/>
                      <a:pt x="3952" y="4002"/>
                      <a:pt x="8813" y="4002"/>
                    </a:cubicBezTo>
                    <a:cubicBezTo>
                      <a:pt x="13083" y="4002"/>
                      <a:pt x="17353" y="2660"/>
                      <a:pt x="21600" y="0"/>
                    </a:cubicBezTo>
                    <a:cubicBezTo>
                      <a:pt x="18943" y="4252"/>
                      <a:pt x="17603" y="8526"/>
                      <a:pt x="17603" y="12801"/>
                    </a:cubicBezTo>
                    <a:cubicBezTo>
                      <a:pt x="17603" y="17644"/>
                      <a:pt x="13673" y="21600"/>
                      <a:pt x="8813" y="21600"/>
                    </a:cubicBezTo>
                    <a:cubicBezTo>
                      <a:pt x="3952" y="21600"/>
                      <a:pt x="0" y="17644"/>
                      <a:pt x="0" y="12801"/>
                    </a:cubicBezTo>
                  </a:path>
                </a:pathLst>
              </a:custGeom>
              <a:solidFill>
                <a:srgbClr val="2CC6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400">
                  <a:defRPr sz="1800"/>
                </a:pPr>
                <a:endParaRPr dirty="0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720" name="Freeform 6"/>
            <p:cNvSpPr/>
            <p:nvPr/>
          </p:nvSpPr>
          <p:spPr>
            <a:xfrm rot="18900000">
              <a:off x="887549" y="3132912"/>
              <a:ext cx="340018" cy="34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01"/>
                  </a:moveTo>
                  <a:cubicBezTo>
                    <a:pt x="0" y="7935"/>
                    <a:pt x="3952" y="4002"/>
                    <a:pt x="8813" y="4002"/>
                  </a:cubicBezTo>
                  <a:cubicBezTo>
                    <a:pt x="13083" y="4002"/>
                    <a:pt x="17353" y="2660"/>
                    <a:pt x="21600" y="0"/>
                  </a:cubicBezTo>
                  <a:cubicBezTo>
                    <a:pt x="18943" y="4252"/>
                    <a:pt x="17603" y="8526"/>
                    <a:pt x="17603" y="12801"/>
                  </a:cubicBezTo>
                  <a:cubicBezTo>
                    <a:pt x="17603" y="17644"/>
                    <a:pt x="13673" y="21600"/>
                    <a:pt x="8813" y="21600"/>
                  </a:cubicBezTo>
                  <a:cubicBezTo>
                    <a:pt x="3952" y="21600"/>
                    <a:pt x="0" y="17644"/>
                    <a:pt x="0" y="12801"/>
                  </a:cubicBezTo>
                </a:path>
              </a:pathLst>
            </a:custGeom>
            <a:solidFill>
              <a:srgbClr val="2CC6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/>
              </a:pPr>
              <a:endParaRPr dirty="0">
                <a:latin typeface="Gill Sans MT" panose="020B05020201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3A84F8-84D8-B94D-8E03-E39D1A32FB00}"/>
              </a:ext>
            </a:extLst>
          </p:cNvPr>
          <p:cNvGrpSpPr/>
          <p:nvPr/>
        </p:nvGrpSpPr>
        <p:grpSpPr>
          <a:xfrm>
            <a:off x="6430971" y="1929527"/>
            <a:ext cx="2362183" cy="3205313"/>
            <a:chOff x="6430971" y="1929527"/>
            <a:chExt cx="2362183" cy="3205313"/>
          </a:xfrm>
        </p:grpSpPr>
        <p:sp>
          <p:nvSpPr>
            <p:cNvPr id="707" name="TextBox 32"/>
            <p:cNvSpPr txBox="1"/>
            <p:nvPr/>
          </p:nvSpPr>
          <p:spPr>
            <a:xfrm>
              <a:off x="6524747" y="1929527"/>
              <a:ext cx="2174631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AppleGothic"/>
                  <a:ea typeface="AppleGothic"/>
                  <a:cs typeface="AppleGothic"/>
                  <a:sym typeface="AppleGothic"/>
                </a:defRPr>
              </a:pPr>
              <a:r>
                <a:rPr dirty="0">
                  <a:latin typeface="Gill Sans MT" panose="020B0502020104020203" pitchFamily="34" charset="0"/>
                  <a:cs typeface="Segoe UI" panose="020B0502040204020203" pitchFamily="34" charset="0"/>
                </a:rPr>
                <a:t>Manual Data Input </a:t>
              </a:r>
            </a:p>
            <a:p>
              <a:pPr algn="ctr" defTabSz="914400">
                <a:defRPr sz="1800">
                  <a:solidFill>
                    <a:srgbClr val="FFFFFF"/>
                  </a:solidFill>
                  <a:latin typeface="AppleGothic"/>
                  <a:ea typeface="AppleGothic"/>
                  <a:cs typeface="AppleGothic"/>
                  <a:sym typeface="AppleGothic"/>
                </a:defRPr>
              </a:pPr>
              <a:r>
                <a:rPr dirty="0">
                  <a:latin typeface="Gill Sans MT" panose="020B0502020104020203" pitchFamily="34" charset="0"/>
                  <a:cs typeface="Segoe UI" panose="020B0502040204020203" pitchFamily="34" charset="0"/>
                </a:rPr>
                <a:t>From Various Sources</a:t>
              </a:r>
            </a:p>
          </p:txBody>
        </p:sp>
        <p:sp>
          <p:nvSpPr>
            <p:cNvPr id="722" name="TextBox 32"/>
            <p:cNvSpPr txBox="1"/>
            <p:nvPr/>
          </p:nvSpPr>
          <p:spPr>
            <a:xfrm>
              <a:off x="6430971" y="4488509"/>
              <a:ext cx="2362183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AppleGothic"/>
                  <a:ea typeface="AppleGothic"/>
                  <a:cs typeface="AppleGothic"/>
                  <a:sym typeface="AppleGothic"/>
                </a:defRPr>
              </a:pPr>
              <a:r>
                <a:rPr dirty="0">
                  <a:latin typeface="Gill Sans MT" panose="020B0502020104020203" pitchFamily="34" charset="0"/>
                  <a:cs typeface="Segoe UI" panose="020B0502040204020203" pitchFamily="34" charset="0"/>
                </a:rPr>
                <a:t>Centralized ABC Corp. </a:t>
              </a:r>
            </a:p>
            <a:p>
              <a:pPr algn="ctr" defTabSz="914400">
                <a:defRPr sz="1800">
                  <a:solidFill>
                    <a:srgbClr val="FFFFFF"/>
                  </a:solidFill>
                  <a:latin typeface="AppleGothic"/>
                  <a:ea typeface="AppleGothic"/>
                  <a:cs typeface="AppleGothic"/>
                  <a:sym typeface="AppleGothic"/>
                </a:defRPr>
              </a:pPr>
              <a:r>
                <a:rPr dirty="0">
                  <a:latin typeface="Gill Sans MT" panose="020B0502020104020203" pitchFamily="34" charset="0"/>
                  <a:cs typeface="Segoe UI" panose="020B0502040204020203" pitchFamily="34" charset="0"/>
                </a:rPr>
                <a:t>Database</a:t>
              </a:r>
            </a:p>
          </p:txBody>
        </p:sp>
        <p:sp>
          <p:nvSpPr>
            <p:cNvPr id="723" name="Line"/>
            <p:cNvSpPr/>
            <p:nvPr/>
          </p:nvSpPr>
          <p:spPr>
            <a:xfrm>
              <a:off x="7612062" y="2942578"/>
              <a:ext cx="1" cy="1109326"/>
            </a:xfrm>
            <a:prstGeom prst="line">
              <a:avLst/>
            </a:prstGeom>
            <a:ln w="25400">
              <a:solidFill>
                <a:schemeClr val="accent6">
                  <a:lumOff val="9607"/>
                </a:schemeClr>
              </a:solidFill>
              <a:tailEnd type="triangle"/>
            </a:ln>
          </p:spPr>
          <p:txBody>
            <a:bodyPr lIns="45719" rIns="45719"/>
            <a:lstStyle/>
            <a:p>
              <a:endParaRPr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724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725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726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Challenge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27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Data Privacy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28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Impact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29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Innovation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730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731" name="TextBox 335"/>
          <p:cNvSpPr txBox="1"/>
          <p:nvPr/>
        </p:nvSpPr>
        <p:spPr>
          <a:xfrm>
            <a:off x="974313" y="1036477"/>
            <a:ext cx="484826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/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Inefficient, Tedious, Vulnerable </a:t>
            </a:r>
          </a:p>
        </p:txBody>
      </p:sp>
      <p:sp>
        <p:nvSpPr>
          <p:cNvPr id="732" name="Prediction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Feasibility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CEA37E45-1741-7048-AD2E-123BBF477944}"/>
              </a:ext>
            </a:extLst>
          </p:cNvPr>
          <p:cNvSpPr txBox="1"/>
          <p:nvPr/>
        </p:nvSpPr>
        <p:spPr>
          <a:xfrm>
            <a:off x="1557366" y="1943609"/>
            <a:ext cx="175464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914400">
              <a:defRPr sz="18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Security Breaches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2">
            <a:extLst>
              <a:ext uri="{FF2B5EF4-FFF2-40B4-BE49-F238E27FC236}">
                <a16:creationId xmlns:a16="http://schemas.microsoft.com/office/drawing/2014/main" id="{1A9F53BD-F9CE-C04C-986B-0C492786FE6F}"/>
              </a:ext>
            </a:extLst>
          </p:cNvPr>
          <p:cNvSpPr txBox="1"/>
          <p:nvPr/>
        </p:nvSpPr>
        <p:spPr>
          <a:xfrm>
            <a:off x="1871547" y="4282216"/>
            <a:ext cx="112626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914400">
              <a:defRPr sz="18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User Error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83455DEC-9293-FB4A-A5CC-097B9CAFF887}"/>
              </a:ext>
            </a:extLst>
          </p:cNvPr>
          <p:cNvSpPr txBox="1"/>
          <p:nvPr/>
        </p:nvSpPr>
        <p:spPr>
          <a:xfrm>
            <a:off x="1168374" y="3113816"/>
            <a:ext cx="2552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914400">
              <a:defRPr sz="18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Transaction Processes Lag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4">
            <a:alphaModFix amt="9525"/>
            <a:extLst/>
          </a:blip>
          <a:srcRect l="9625" b="9945"/>
          <a:stretch>
            <a:fillRect/>
          </a:stretch>
        </p:blipFill>
        <p:spPr>
          <a:xfrm rot="60000">
            <a:off x="-33815" y="500530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Proof Of Concept: Pt 1"/>
          <p:cNvSpPr txBox="1">
            <a:spLocks noGrp="1"/>
          </p:cNvSpPr>
          <p:nvPr>
            <p:ph type="title"/>
          </p:nvPr>
        </p:nvSpPr>
        <p:spPr>
          <a:xfrm>
            <a:off x="937777" y="254424"/>
            <a:ext cx="6179117" cy="82159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87594"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b="1" dirty="0">
                <a:latin typeface="Nunito" panose="02000503000000000000" pitchFamily="2" charset="0"/>
              </a:rPr>
              <a:t>Proof Of Concept: </a:t>
            </a:r>
            <a:r>
              <a:rPr lang="en-US" b="1" dirty="0">
                <a:latin typeface="Nunito" panose="02000503000000000000" pitchFamily="2" charset="0"/>
              </a:rPr>
              <a:t>Step</a:t>
            </a:r>
            <a:r>
              <a:rPr b="1" dirty="0">
                <a:latin typeface="Nunito" panose="02000503000000000000" pitchFamily="2" charset="0"/>
              </a:rPr>
              <a:t> 1</a:t>
            </a:r>
          </a:p>
        </p:txBody>
      </p:sp>
      <p:sp>
        <p:nvSpPr>
          <p:cNvPr id="896" name="TextBox 335"/>
          <p:cNvSpPr txBox="1"/>
          <p:nvPr/>
        </p:nvSpPr>
        <p:spPr>
          <a:xfrm>
            <a:off x="987013" y="1001052"/>
            <a:ext cx="548570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>
                    <a:lumOff val="4803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Summarizing the Approach</a:t>
            </a:r>
          </a:p>
        </p:txBody>
      </p:sp>
      <p:sp>
        <p:nvSpPr>
          <p:cNvPr id="897" name="Point 1 Point 1 Point 1 Point 1 Point 1 Point 1…"/>
          <p:cNvSpPr txBox="1"/>
          <p:nvPr/>
        </p:nvSpPr>
        <p:spPr>
          <a:xfrm>
            <a:off x="1269951" y="3209845"/>
            <a:ext cx="4009892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buSzPct val="100000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Setup Company Identity on the Blockchain</a:t>
            </a:r>
          </a:p>
          <a:p>
            <a:pPr marL="240631" indent="-240631">
              <a:buSzPct val="100000"/>
              <a:buChar char="•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4F18BE-6E3E-48CC-BCBA-23C79A54CC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446" y="735699"/>
            <a:ext cx="4899284" cy="57548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4">
            <a:alphaModFix amt="9525"/>
            <a:extLst/>
          </a:blip>
          <a:srcRect l="9625" b="9945"/>
          <a:stretch>
            <a:fillRect/>
          </a:stretch>
        </p:blipFill>
        <p:spPr>
          <a:xfrm rot="60000">
            <a:off x="-33815" y="500530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Proof Of Concept: Pt 1"/>
          <p:cNvSpPr txBox="1">
            <a:spLocks noGrp="1"/>
          </p:cNvSpPr>
          <p:nvPr>
            <p:ph type="title"/>
          </p:nvPr>
        </p:nvSpPr>
        <p:spPr>
          <a:xfrm>
            <a:off x="937777" y="254424"/>
            <a:ext cx="6179117" cy="82159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87594"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b="1" dirty="0">
                <a:latin typeface="Nunito" panose="02000503000000000000" pitchFamily="2" charset="0"/>
              </a:rPr>
              <a:t>Proof Of Concept: </a:t>
            </a:r>
            <a:r>
              <a:rPr lang="en-US" b="1" dirty="0">
                <a:latin typeface="Nunito" panose="02000503000000000000" pitchFamily="2" charset="0"/>
              </a:rPr>
              <a:t>Step</a:t>
            </a:r>
            <a:r>
              <a:rPr b="1" dirty="0">
                <a:latin typeface="Nunito" panose="02000503000000000000" pitchFamily="2" charset="0"/>
              </a:rPr>
              <a:t> </a:t>
            </a:r>
            <a:r>
              <a:rPr lang="en-US" b="1" dirty="0">
                <a:latin typeface="Nunito" panose="02000503000000000000" pitchFamily="2" charset="0"/>
              </a:rPr>
              <a:t>2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896" name="TextBox 335"/>
          <p:cNvSpPr txBox="1"/>
          <p:nvPr/>
        </p:nvSpPr>
        <p:spPr>
          <a:xfrm>
            <a:off x="987013" y="1001052"/>
            <a:ext cx="548570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>
                    <a:lumOff val="4803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Summarizing the Approach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119B67-57EF-45D2-B6BC-624AD474A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4" y="1995391"/>
            <a:ext cx="11059897" cy="40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84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4">
            <a:alphaModFix amt="9525"/>
            <a:extLst/>
          </a:blip>
          <a:srcRect l="9625" b="9945"/>
          <a:stretch>
            <a:fillRect/>
          </a:stretch>
        </p:blipFill>
        <p:spPr>
          <a:xfrm rot="60000">
            <a:off x="-33815" y="500530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Proof Of Concept: Pt 1"/>
          <p:cNvSpPr txBox="1">
            <a:spLocks noGrp="1"/>
          </p:cNvSpPr>
          <p:nvPr>
            <p:ph type="title"/>
          </p:nvPr>
        </p:nvSpPr>
        <p:spPr>
          <a:xfrm>
            <a:off x="937777" y="254424"/>
            <a:ext cx="6179117" cy="82159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87594"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b="1" dirty="0">
                <a:latin typeface="Nunito" panose="02000503000000000000" pitchFamily="2" charset="0"/>
              </a:rPr>
              <a:t>Proof Of Concept: </a:t>
            </a:r>
            <a:r>
              <a:rPr lang="en-US" b="1" dirty="0">
                <a:latin typeface="Nunito" panose="02000503000000000000" pitchFamily="2" charset="0"/>
              </a:rPr>
              <a:t>Step</a:t>
            </a:r>
            <a:r>
              <a:rPr b="1" dirty="0">
                <a:latin typeface="Nunito" panose="02000503000000000000" pitchFamily="2" charset="0"/>
              </a:rPr>
              <a:t> </a:t>
            </a:r>
            <a:r>
              <a:rPr lang="en-US" b="1" dirty="0">
                <a:latin typeface="Nunito" panose="02000503000000000000" pitchFamily="2" charset="0"/>
              </a:rPr>
              <a:t>3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896" name="TextBox 335"/>
          <p:cNvSpPr txBox="1"/>
          <p:nvPr/>
        </p:nvSpPr>
        <p:spPr>
          <a:xfrm>
            <a:off x="987013" y="1001052"/>
            <a:ext cx="548570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>
                    <a:lumOff val="4803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Summarizing the Approach</a:t>
            </a:r>
          </a:p>
        </p:txBody>
      </p:sp>
      <p:sp>
        <p:nvSpPr>
          <p:cNvPr id="897" name="Point 1 Point 1 Point 1 Point 1 Point 1 Point 1…"/>
          <p:cNvSpPr txBox="1"/>
          <p:nvPr/>
        </p:nvSpPr>
        <p:spPr>
          <a:xfrm>
            <a:off x="138572" y="3209845"/>
            <a:ext cx="4009892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buSzPct val="100000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Visualize and Transact on the Blockchain</a:t>
            </a:r>
          </a:p>
          <a:p>
            <a:pPr marL="240631" indent="-240631">
              <a:buSzPct val="100000"/>
              <a:buChar char="•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5B84AC-D5C4-43B7-9157-A573EB75BB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44" y="1917397"/>
            <a:ext cx="7523682" cy="37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053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4">
            <a:alphaModFix amt="9525"/>
            <a:extLst/>
          </a:blip>
          <a:srcRect l="9625" b="9945"/>
          <a:stretch>
            <a:fillRect/>
          </a:stretch>
        </p:blipFill>
        <p:spPr>
          <a:xfrm rot="60000">
            <a:off x="-33815" y="500530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Proof Of Concept: Pt 1"/>
          <p:cNvSpPr txBox="1">
            <a:spLocks noGrp="1"/>
          </p:cNvSpPr>
          <p:nvPr>
            <p:ph type="title"/>
          </p:nvPr>
        </p:nvSpPr>
        <p:spPr>
          <a:xfrm>
            <a:off x="937777" y="254424"/>
            <a:ext cx="6179117" cy="82159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87594"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b="1" dirty="0">
                <a:latin typeface="Nunito" panose="02000503000000000000" pitchFamily="2" charset="0"/>
              </a:rPr>
              <a:t>Proof Of Concept: </a:t>
            </a:r>
            <a:r>
              <a:rPr lang="en-US" b="1" dirty="0">
                <a:latin typeface="Nunito" panose="02000503000000000000" pitchFamily="2" charset="0"/>
              </a:rPr>
              <a:t>Step</a:t>
            </a:r>
            <a:r>
              <a:rPr b="1" dirty="0">
                <a:latin typeface="Nunito" panose="02000503000000000000" pitchFamily="2" charset="0"/>
              </a:rPr>
              <a:t> </a:t>
            </a:r>
            <a:r>
              <a:rPr lang="en-US" b="1" dirty="0">
                <a:latin typeface="Nunito" panose="02000503000000000000" pitchFamily="2" charset="0"/>
              </a:rPr>
              <a:t>4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896" name="TextBox 335"/>
          <p:cNvSpPr txBox="1"/>
          <p:nvPr/>
        </p:nvSpPr>
        <p:spPr>
          <a:xfrm>
            <a:off x="987013" y="1001052"/>
            <a:ext cx="548570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>
                    <a:lumOff val="4803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Summarizing the Approach</a:t>
            </a:r>
          </a:p>
        </p:txBody>
      </p:sp>
      <p:sp>
        <p:nvSpPr>
          <p:cNvPr id="897" name="Point 1 Point 1 Point 1 Point 1 Point 1 Point 1…"/>
          <p:cNvSpPr txBox="1"/>
          <p:nvPr/>
        </p:nvSpPr>
        <p:spPr>
          <a:xfrm>
            <a:off x="242382" y="3209845"/>
            <a:ext cx="4009892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buSzPct val="100000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Platform for </a:t>
            </a:r>
          </a:p>
          <a:p>
            <a:pPr algn="ctr">
              <a:buSzPct val="100000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Job Postings </a:t>
            </a:r>
          </a:p>
          <a:p>
            <a:pPr marL="240631" indent="-240631">
              <a:buSzPct val="100000"/>
              <a:buChar char="•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3962271-A91A-4738-B651-5C2049C5DE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364" y="1873890"/>
            <a:ext cx="7109677" cy="44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757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4">
            <a:alphaModFix amt="9525"/>
            <a:extLst/>
          </a:blip>
          <a:srcRect l="9625" b="9945"/>
          <a:stretch>
            <a:fillRect/>
          </a:stretch>
        </p:blipFill>
        <p:spPr>
          <a:xfrm rot="60000">
            <a:off x="-33815" y="500530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Proof Of Concept: Pt 1"/>
          <p:cNvSpPr txBox="1">
            <a:spLocks noGrp="1"/>
          </p:cNvSpPr>
          <p:nvPr>
            <p:ph type="title"/>
          </p:nvPr>
        </p:nvSpPr>
        <p:spPr>
          <a:xfrm>
            <a:off x="937777" y="254424"/>
            <a:ext cx="6179117" cy="82159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87594"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b="1" dirty="0">
                <a:latin typeface="Nunito" panose="02000503000000000000" pitchFamily="2" charset="0"/>
              </a:rPr>
              <a:t>Proof Of Concept: </a:t>
            </a:r>
            <a:r>
              <a:rPr lang="en-US" b="1" dirty="0">
                <a:latin typeface="Nunito" panose="02000503000000000000" pitchFamily="2" charset="0"/>
              </a:rPr>
              <a:t>Step</a:t>
            </a:r>
            <a:r>
              <a:rPr b="1" dirty="0">
                <a:latin typeface="Nunito" panose="02000503000000000000" pitchFamily="2" charset="0"/>
              </a:rPr>
              <a:t> </a:t>
            </a:r>
            <a:r>
              <a:rPr lang="en-US" b="1" dirty="0">
                <a:latin typeface="Nunito" panose="02000503000000000000" pitchFamily="2" charset="0"/>
              </a:rPr>
              <a:t>5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896" name="TextBox 335"/>
          <p:cNvSpPr txBox="1"/>
          <p:nvPr/>
        </p:nvSpPr>
        <p:spPr>
          <a:xfrm>
            <a:off x="987013" y="1001052"/>
            <a:ext cx="548570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>
                    <a:lumOff val="4803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Summarizing the Approach</a:t>
            </a:r>
          </a:p>
        </p:txBody>
      </p:sp>
      <p:sp>
        <p:nvSpPr>
          <p:cNvPr id="897" name="Point 1 Point 1 Point 1 Point 1 Point 1 Point 1…"/>
          <p:cNvSpPr txBox="1"/>
          <p:nvPr/>
        </p:nvSpPr>
        <p:spPr>
          <a:xfrm>
            <a:off x="418988" y="3177479"/>
            <a:ext cx="4009892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buSzPct val="100000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Display &amp; Pay </a:t>
            </a:r>
          </a:p>
          <a:p>
            <a:pPr algn="ctr">
              <a:buSzPct val="100000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Salaries of Employees</a:t>
            </a:r>
          </a:p>
          <a:p>
            <a:pPr marL="240631" indent="-240631">
              <a:buSzPct val="100000"/>
              <a:buChar char="•"/>
              <a:defRPr sz="2600">
                <a:solidFill>
                  <a:srgbClr val="FFFFFF"/>
                </a:solidFill>
                <a:latin typeface="AppleGothic"/>
                <a:ea typeface="AppleGothic"/>
                <a:cs typeface="AppleGothic"/>
                <a:sym typeface="AppleGothic"/>
              </a:defRPr>
            </a:pP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782B2F-9729-4459-B48F-BC5A604E96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10" y="1584784"/>
            <a:ext cx="7182630" cy="47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383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4">
            <a:alphaModFix amt="9525"/>
            <a:extLst/>
          </a:blip>
          <a:srcRect l="9625" b="9945"/>
          <a:stretch>
            <a:fillRect/>
          </a:stretch>
        </p:blipFill>
        <p:spPr>
          <a:xfrm rot="60000">
            <a:off x="-268313" y="-132747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Recommendation"/>
          <p:cNvSpPr txBox="1">
            <a:spLocks noGrp="1"/>
          </p:cNvSpPr>
          <p:nvPr>
            <p:ph type="title"/>
          </p:nvPr>
        </p:nvSpPr>
        <p:spPr>
          <a:xfrm>
            <a:off x="925077" y="254424"/>
            <a:ext cx="6179117" cy="82159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87594">
              <a:defRPr sz="436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CA" b="1" dirty="0">
                <a:latin typeface="Nunito" panose="02000503000000000000" pitchFamily="2" charset="0"/>
              </a:rPr>
              <a:t>Alignment with Challenge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808" name="TextBox 335"/>
          <p:cNvSpPr txBox="1"/>
          <p:nvPr/>
        </p:nvSpPr>
        <p:spPr>
          <a:xfrm>
            <a:off x="974313" y="1001052"/>
            <a:ext cx="5485708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chemeClr val="accent6">
                    <a:lumOff val="4803"/>
                  </a:schemeClr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A Solution that Goes Beyond the Needed Criteria</a:t>
            </a:r>
          </a:p>
        </p:txBody>
      </p:sp>
      <p:sp>
        <p:nvSpPr>
          <p:cNvPr id="812" name="Rectangle 87"/>
          <p:cNvSpPr/>
          <p:nvPr/>
        </p:nvSpPr>
        <p:spPr>
          <a:xfrm>
            <a:off x="-12170" y="5752172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13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14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815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Alignment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16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tx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Data Privacy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17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Impact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18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Innovation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19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20" name="Hyperledger…"/>
          <p:cNvSpPr txBox="1"/>
          <p:nvPr/>
        </p:nvSpPr>
        <p:spPr>
          <a:xfrm>
            <a:off x="2157413" y="4149758"/>
            <a:ext cx="2107506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CA" dirty="0">
                <a:latin typeface="Nunito" panose="02000503000000000000" pitchFamily="2" charset="0"/>
              </a:rPr>
              <a:t>Meaningful</a:t>
            </a:r>
          </a:p>
          <a:p>
            <a:pPr algn="ctr">
              <a:defRPr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CA" dirty="0">
                <a:latin typeface="Nunito" panose="02000503000000000000" pitchFamily="2" charset="0"/>
              </a:rPr>
              <a:t>Consumer</a:t>
            </a:r>
            <a:br>
              <a:rPr lang="en-CA" dirty="0">
                <a:latin typeface="Nunito" panose="02000503000000000000" pitchFamily="2" charset="0"/>
              </a:rPr>
            </a:br>
            <a:r>
              <a:rPr lang="en-CA" dirty="0">
                <a:latin typeface="Nunito" panose="02000503000000000000" pitchFamily="2" charset="0"/>
              </a:rPr>
              <a:t>Interactions</a:t>
            </a:r>
          </a:p>
        </p:txBody>
      </p:sp>
      <p:sp>
        <p:nvSpPr>
          <p:cNvPr id="821" name="Prediction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Feasibility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C553C6-5D51-1240-A414-41859DC6864C}"/>
              </a:ext>
            </a:extLst>
          </p:cNvPr>
          <p:cNvGrpSpPr/>
          <p:nvPr/>
        </p:nvGrpSpPr>
        <p:grpSpPr>
          <a:xfrm>
            <a:off x="2157413" y="1371346"/>
            <a:ext cx="7300912" cy="2725448"/>
            <a:chOff x="2514549" y="1149670"/>
            <a:chExt cx="8433520" cy="4262577"/>
          </a:xfrm>
        </p:grpSpPr>
        <p:sp>
          <p:nvSpPr>
            <p:cNvPr id="809" name="Puzzle Piece"/>
            <p:cNvSpPr/>
            <p:nvPr/>
          </p:nvSpPr>
          <p:spPr>
            <a:xfrm>
              <a:off x="2514549" y="2048472"/>
              <a:ext cx="3351729" cy="3363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9" y="0"/>
                  </a:moveTo>
                  <a:cubicBezTo>
                    <a:pt x="251" y="0"/>
                    <a:pt x="0" y="250"/>
                    <a:pt x="0" y="557"/>
                  </a:cubicBezTo>
                  <a:lnTo>
                    <a:pt x="0" y="15411"/>
                  </a:lnTo>
                  <a:cubicBezTo>
                    <a:pt x="0" y="15717"/>
                    <a:pt x="251" y="15967"/>
                    <a:pt x="559" y="15967"/>
                  </a:cubicBezTo>
                  <a:lnTo>
                    <a:pt x="5699" y="15967"/>
                  </a:lnTo>
                  <a:cubicBezTo>
                    <a:pt x="6442" y="16247"/>
                    <a:pt x="6547" y="16971"/>
                    <a:pt x="6547" y="16971"/>
                  </a:cubicBezTo>
                  <a:cubicBezTo>
                    <a:pt x="6592" y="17343"/>
                    <a:pt x="6223" y="17890"/>
                    <a:pt x="6075" y="18092"/>
                  </a:cubicBezTo>
                  <a:cubicBezTo>
                    <a:pt x="5749" y="18463"/>
                    <a:pt x="5552" y="18940"/>
                    <a:pt x="5552" y="19460"/>
                  </a:cubicBezTo>
                  <a:cubicBezTo>
                    <a:pt x="5552" y="20642"/>
                    <a:pt x="6569" y="21600"/>
                    <a:pt x="7823" y="21600"/>
                  </a:cubicBezTo>
                  <a:cubicBezTo>
                    <a:pt x="9077" y="21600"/>
                    <a:pt x="10095" y="20642"/>
                    <a:pt x="10095" y="19460"/>
                  </a:cubicBezTo>
                  <a:cubicBezTo>
                    <a:pt x="10095" y="18976"/>
                    <a:pt x="9923" y="18530"/>
                    <a:pt x="9636" y="18172"/>
                  </a:cubicBezTo>
                  <a:lnTo>
                    <a:pt x="9634" y="18170"/>
                  </a:lnTo>
                  <a:cubicBezTo>
                    <a:pt x="9604" y="18133"/>
                    <a:pt x="9050" y="17422"/>
                    <a:pt x="9104" y="16971"/>
                  </a:cubicBezTo>
                  <a:cubicBezTo>
                    <a:pt x="9104" y="16971"/>
                    <a:pt x="9211" y="16247"/>
                    <a:pt x="9955" y="15967"/>
                  </a:cubicBezTo>
                  <a:lnTo>
                    <a:pt x="15373" y="15967"/>
                  </a:lnTo>
                  <a:cubicBezTo>
                    <a:pt x="15681" y="15967"/>
                    <a:pt x="15932" y="15717"/>
                    <a:pt x="15932" y="15411"/>
                  </a:cubicBezTo>
                  <a:lnTo>
                    <a:pt x="15932" y="9979"/>
                  </a:lnTo>
                  <a:cubicBezTo>
                    <a:pt x="16201" y="9201"/>
                    <a:pt x="16953" y="9092"/>
                    <a:pt x="16953" y="9092"/>
                  </a:cubicBezTo>
                  <a:cubicBezTo>
                    <a:pt x="17326" y="9047"/>
                    <a:pt x="17877" y="9415"/>
                    <a:pt x="18080" y="9562"/>
                  </a:cubicBezTo>
                  <a:cubicBezTo>
                    <a:pt x="18452" y="9888"/>
                    <a:pt x="18930" y="10084"/>
                    <a:pt x="19452" y="10084"/>
                  </a:cubicBezTo>
                  <a:cubicBezTo>
                    <a:pt x="20639" y="10084"/>
                    <a:pt x="21600" y="9070"/>
                    <a:pt x="21600" y="7820"/>
                  </a:cubicBezTo>
                  <a:cubicBezTo>
                    <a:pt x="21600" y="6571"/>
                    <a:pt x="20639" y="5559"/>
                    <a:pt x="19452" y="5559"/>
                  </a:cubicBezTo>
                  <a:cubicBezTo>
                    <a:pt x="18965" y="5559"/>
                    <a:pt x="18518" y="5731"/>
                    <a:pt x="18158" y="6018"/>
                  </a:cubicBezTo>
                  <a:lnTo>
                    <a:pt x="18158" y="6015"/>
                  </a:lnTo>
                  <a:cubicBezTo>
                    <a:pt x="18125" y="6041"/>
                    <a:pt x="17407" y="6598"/>
                    <a:pt x="16953" y="6544"/>
                  </a:cubicBezTo>
                  <a:cubicBezTo>
                    <a:pt x="16953" y="6544"/>
                    <a:pt x="16201" y="6436"/>
                    <a:pt x="15932" y="5658"/>
                  </a:cubicBezTo>
                  <a:lnTo>
                    <a:pt x="15932" y="5036"/>
                  </a:lnTo>
                  <a:lnTo>
                    <a:pt x="15932" y="557"/>
                  </a:lnTo>
                  <a:cubicBezTo>
                    <a:pt x="15932" y="250"/>
                    <a:pt x="15681" y="0"/>
                    <a:pt x="15373" y="0"/>
                  </a:cubicBezTo>
                  <a:lnTo>
                    <a:pt x="9592" y="0"/>
                  </a:lnTo>
                  <a:cubicBezTo>
                    <a:pt x="9174" y="329"/>
                    <a:pt x="9104" y="800"/>
                    <a:pt x="9104" y="800"/>
                  </a:cubicBezTo>
                  <a:cubicBezTo>
                    <a:pt x="9050" y="1253"/>
                    <a:pt x="9609" y="1969"/>
                    <a:pt x="9636" y="2001"/>
                  </a:cubicBezTo>
                  <a:lnTo>
                    <a:pt x="9634" y="2001"/>
                  </a:lnTo>
                  <a:cubicBezTo>
                    <a:pt x="9922" y="2360"/>
                    <a:pt x="10095" y="2804"/>
                    <a:pt x="10095" y="3289"/>
                  </a:cubicBezTo>
                  <a:cubicBezTo>
                    <a:pt x="10095" y="4471"/>
                    <a:pt x="9077" y="5431"/>
                    <a:pt x="7823" y="5431"/>
                  </a:cubicBezTo>
                  <a:cubicBezTo>
                    <a:pt x="6569" y="5431"/>
                    <a:pt x="5552" y="4471"/>
                    <a:pt x="5552" y="3289"/>
                  </a:cubicBezTo>
                  <a:cubicBezTo>
                    <a:pt x="5552" y="2769"/>
                    <a:pt x="5749" y="2294"/>
                    <a:pt x="6075" y="1924"/>
                  </a:cubicBezTo>
                  <a:cubicBezTo>
                    <a:pt x="6223" y="1721"/>
                    <a:pt x="6592" y="1172"/>
                    <a:pt x="6547" y="800"/>
                  </a:cubicBezTo>
                  <a:cubicBezTo>
                    <a:pt x="6547" y="800"/>
                    <a:pt x="6479" y="329"/>
                    <a:pt x="6061" y="0"/>
                  </a:cubicBezTo>
                  <a:lnTo>
                    <a:pt x="559" y="0"/>
                  </a:lnTo>
                  <a:close/>
                </a:path>
              </a:pathLst>
            </a:custGeom>
            <a:solidFill>
              <a:schemeClr val="accent3"/>
            </a:solidFill>
            <a:ln w="50800">
              <a:solidFill>
                <a:srgbClr val="FFFF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20" name="Puzzle Piece">
              <a:extLst>
                <a:ext uri="{FF2B5EF4-FFF2-40B4-BE49-F238E27FC236}">
                  <a16:creationId xmlns:a16="http://schemas.microsoft.com/office/drawing/2014/main" id="{15B3215A-0364-A04E-B91F-FB249976D858}"/>
                </a:ext>
              </a:extLst>
            </p:cNvPr>
            <p:cNvSpPr/>
            <p:nvPr/>
          </p:nvSpPr>
          <p:spPr>
            <a:xfrm rot="10800000">
              <a:off x="6724744" y="1954205"/>
              <a:ext cx="4223325" cy="2565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70" y="0"/>
                  </a:moveTo>
                  <a:cubicBezTo>
                    <a:pt x="4727" y="0"/>
                    <a:pt x="4529" y="339"/>
                    <a:pt x="4529" y="754"/>
                  </a:cubicBezTo>
                  <a:lnTo>
                    <a:pt x="4529" y="7491"/>
                  </a:lnTo>
                  <a:cubicBezTo>
                    <a:pt x="4382" y="8825"/>
                    <a:pt x="3672" y="8999"/>
                    <a:pt x="3672" y="8999"/>
                  </a:cubicBezTo>
                  <a:cubicBezTo>
                    <a:pt x="3377" y="9059"/>
                    <a:pt x="2943" y="8562"/>
                    <a:pt x="2783" y="8363"/>
                  </a:cubicBezTo>
                  <a:cubicBezTo>
                    <a:pt x="2489" y="7923"/>
                    <a:pt x="2110" y="7658"/>
                    <a:pt x="1698" y="7658"/>
                  </a:cubicBezTo>
                  <a:cubicBezTo>
                    <a:pt x="760" y="7658"/>
                    <a:pt x="0" y="9026"/>
                    <a:pt x="0" y="10717"/>
                  </a:cubicBezTo>
                  <a:cubicBezTo>
                    <a:pt x="0" y="12407"/>
                    <a:pt x="760" y="13778"/>
                    <a:pt x="1698" y="13778"/>
                  </a:cubicBezTo>
                  <a:cubicBezTo>
                    <a:pt x="2082" y="13778"/>
                    <a:pt x="2436" y="13545"/>
                    <a:pt x="2720" y="13157"/>
                  </a:cubicBezTo>
                  <a:lnTo>
                    <a:pt x="2720" y="13160"/>
                  </a:lnTo>
                  <a:cubicBezTo>
                    <a:pt x="2746" y="13124"/>
                    <a:pt x="3313" y="12370"/>
                    <a:pt x="3672" y="12443"/>
                  </a:cubicBezTo>
                  <a:cubicBezTo>
                    <a:pt x="3672" y="12443"/>
                    <a:pt x="4382" y="12617"/>
                    <a:pt x="4529" y="13951"/>
                  </a:cubicBezTo>
                  <a:lnTo>
                    <a:pt x="4529" y="20846"/>
                  </a:lnTo>
                  <a:cubicBezTo>
                    <a:pt x="4529" y="21260"/>
                    <a:pt x="4727" y="21600"/>
                    <a:pt x="4970" y="21600"/>
                  </a:cubicBezTo>
                  <a:lnTo>
                    <a:pt x="9322" y="21600"/>
                  </a:lnTo>
                  <a:cubicBezTo>
                    <a:pt x="9749" y="21162"/>
                    <a:pt x="9814" y="20388"/>
                    <a:pt x="9814" y="20388"/>
                  </a:cubicBezTo>
                  <a:cubicBezTo>
                    <a:pt x="9857" y="19778"/>
                    <a:pt x="9419" y="18814"/>
                    <a:pt x="9396" y="18765"/>
                  </a:cubicBezTo>
                  <a:lnTo>
                    <a:pt x="9394" y="18763"/>
                  </a:lnTo>
                  <a:cubicBezTo>
                    <a:pt x="9168" y="18278"/>
                    <a:pt x="9031" y="17676"/>
                    <a:pt x="9031" y="17022"/>
                  </a:cubicBezTo>
                  <a:cubicBezTo>
                    <a:pt x="9031" y="15422"/>
                    <a:pt x="9836" y="14124"/>
                    <a:pt x="10827" y="14124"/>
                  </a:cubicBezTo>
                  <a:cubicBezTo>
                    <a:pt x="11818" y="14124"/>
                    <a:pt x="12621" y="15422"/>
                    <a:pt x="12621" y="17022"/>
                  </a:cubicBezTo>
                  <a:cubicBezTo>
                    <a:pt x="12621" y="17724"/>
                    <a:pt x="12467" y="18368"/>
                    <a:pt x="12209" y="18869"/>
                  </a:cubicBezTo>
                  <a:cubicBezTo>
                    <a:pt x="12092" y="19143"/>
                    <a:pt x="11799" y="19886"/>
                    <a:pt x="11834" y="20388"/>
                  </a:cubicBezTo>
                  <a:cubicBezTo>
                    <a:pt x="11834" y="20388"/>
                    <a:pt x="11900" y="21162"/>
                    <a:pt x="12327" y="21600"/>
                  </a:cubicBezTo>
                  <a:lnTo>
                    <a:pt x="16679" y="21600"/>
                  </a:lnTo>
                  <a:cubicBezTo>
                    <a:pt x="16922" y="21600"/>
                    <a:pt x="17120" y="21261"/>
                    <a:pt x="17120" y="20846"/>
                  </a:cubicBezTo>
                  <a:lnTo>
                    <a:pt x="17120" y="13499"/>
                  </a:lnTo>
                  <a:cubicBezTo>
                    <a:pt x="17332" y="12447"/>
                    <a:pt x="17928" y="12299"/>
                    <a:pt x="17928" y="12299"/>
                  </a:cubicBezTo>
                  <a:cubicBezTo>
                    <a:pt x="18223" y="12239"/>
                    <a:pt x="18657" y="12736"/>
                    <a:pt x="18817" y="12935"/>
                  </a:cubicBezTo>
                  <a:cubicBezTo>
                    <a:pt x="19111" y="13375"/>
                    <a:pt x="19490" y="13640"/>
                    <a:pt x="19902" y="13640"/>
                  </a:cubicBezTo>
                  <a:cubicBezTo>
                    <a:pt x="20840" y="13640"/>
                    <a:pt x="21600" y="12272"/>
                    <a:pt x="21600" y="10581"/>
                  </a:cubicBezTo>
                  <a:cubicBezTo>
                    <a:pt x="21600" y="8891"/>
                    <a:pt x="20840" y="7519"/>
                    <a:pt x="19902" y="7519"/>
                  </a:cubicBezTo>
                  <a:cubicBezTo>
                    <a:pt x="19518" y="7519"/>
                    <a:pt x="19164" y="7753"/>
                    <a:pt x="18880" y="8141"/>
                  </a:cubicBezTo>
                  <a:lnTo>
                    <a:pt x="18880" y="8138"/>
                  </a:lnTo>
                  <a:cubicBezTo>
                    <a:pt x="18854" y="8174"/>
                    <a:pt x="18287" y="8928"/>
                    <a:pt x="17928" y="8855"/>
                  </a:cubicBezTo>
                  <a:cubicBezTo>
                    <a:pt x="17928" y="8855"/>
                    <a:pt x="17332" y="8707"/>
                    <a:pt x="17120" y="7655"/>
                  </a:cubicBezTo>
                  <a:lnTo>
                    <a:pt x="17120" y="6814"/>
                  </a:lnTo>
                  <a:lnTo>
                    <a:pt x="17120" y="754"/>
                  </a:lnTo>
                  <a:cubicBezTo>
                    <a:pt x="17120" y="340"/>
                    <a:pt x="16921" y="0"/>
                    <a:pt x="16678" y="0"/>
                  </a:cubicBezTo>
                  <a:lnTo>
                    <a:pt x="12110" y="0"/>
                  </a:lnTo>
                  <a:cubicBezTo>
                    <a:pt x="11780" y="445"/>
                    <a:pt x="11725" y="1085"/>
                    <a:pt x="11725" y="1085"/>
                  </a:cubicBezTo>
                  <a:cubicBezTo>
                    <a:pt x="11682" y="1697"/>
                    <a:pt x="12124" y="2664"/>
                    <a:pt x="12145" y="2708"/>
                  </a:cubicBezTo>
                  <a:lnTo>
                    <a:pt x="12142" y="2708"/>
                  </a:lnTo>
                  <a:cubicBezTo>
                    <a:pt x="12369" y="3193"/>
                    <a:pt x="12506" y="3796"/>
                    <a:pt x="12506" y="4452"/>
                  </a:cubicBezTo>
                  <a:cubicBezTo>
                    <a:pt x="12506" y="6051"/>
                    <a:pt x="11704" y="7347"/>
                    <a:pt x="10712" y="7347"/>
                  </a:cubicBezTo>
                  <a:cubicBezTo>
                    <a:pt x="9721" y="7347"/>
                    <a:pt x="8917" y="6051"/>
                    <a:pt x="8917" y="4452"/>
                  </a:cubicBezTo>
                  <a:cubicBezTo>
                    <a:pt x="8917" y="3749"/>
                    <a:pt x="9072" y="3103"/>
                    <a:pt x="9330" y="2601"/>
                  </a:cubicBezTo>
                  <a:cubicBezTo>
                    <a:pt x="9447" y="2328"/>
                    <a:pt x="9738" y="1588"/>
                    <a:pt x="9703" y="1085"/>
                  </a:cubicBezTo>
                  <a:cubicBezTo>
                    <a:pt x="9703" y="1085"/>
                    <a:pt x="9648" y="445"/>
                    <a:pt x="9318" y="0"/>
                  </a:cubicBezTo>
                  <a:lnTo>
                    <a:pt x="497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50800">
              <a:solidFill>
                <a:srgbClr val="FFFFFF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endParaRPr dirty="0">
                <a:latin typeface="Gill Sans MT" panose="020B0502020104020203" pitchFamily="34" charset="0"/>
              </a:endParaRPr>
            </a:p>
          </p:txBody>
        </p:sp>
        <p:sp>
          <p:nvSpPr>
            <p:cNvPr id="810" name="Puzzle Piece"/>
            <p:cNvSpPr/>
            <p:nvPr/>
          </p:nvSpPr>
          <p:spPr>
            <a:xfrm rot="5411294">
              <a:off x="4181358" y="1978398"/>
              <a:ext cx="4223325" cy="2565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70" y="0"/>
                  </a:moveTo>
                  <a:cubicBezTo>
                    <a:pt x="4727" y="0"/>
                    <a:pt x="4529" y="339"/>
                    <a:pt x="4529" y="754"/>
                  </a:cubicBezTo>
                  <a:lnTo>
                    <a:pt x="4529" y="7491"/>
                  </a:lnTo>
                  <a:cubicBezTo>
                    <a:pt x="4382" y="8825"/>
                    <a:pt x="3672" y="8999"/>
                    <a:pt x="3672" y="8999"/>
                  </a:cubicBezTo>
                  <a:cubicBezTo>
                    <a:pt x="3377" y="9059"/>
                    <a:pt x="2943" y="8562"/>
                    <a:pt x="2783" y="8363"/>
                  </a:cubicBezTo>
                  <a:cubicBezTo>
                    <a:pt x="2489" y="7923"/>
                    <a:pt x="2110" y="7658"/>
                    <a:pt x="1698" y="7658"/>
                  </a:cubicBezTo>
                  <a:cubicBezTo>
                    <a:pt x="760" y="7658"/>
                    <a:pt x="0" y="9026"/>
                    <a:pt x="0" y="10717"/>
                  </a:cubicBezTo>
                  <a:cubicBezTo>
                    <a:pt x="0" y="12407"/>
                    <a:pt x="760" y="13778"/>
                    <a:pt x="1698" y="13778"/>
                  </a:cubicBezTo>
                  <a:cubicBezTo>
                    <a:pt x="2082" y="13778"/>
                    <a:pt x="2436" y="13545"/>
                    <a:pt x="2720" y="13157"/>
                  </a:cubicBezTo>
                  <a:lnTo>
                    <a:pt x="2720" y="13160"/>
                  </a:lnTo>
                  <a:cubicBezTo>
                    <a:pt x="2746" y="13124"/>
                    <a:pt x="3313" y="12370"/>
                    <a:pt x="3672" y="12443"/>
                  </a:cubicBezTo>
                  <a:cubicBezTo>
                    <a:pt x="3672" y="12443"/>
                    <a:pt x="4382" y="12617"/>
                    <a:pt x="4529" y="13951"/>
                  </a:cubicBezTo>
                  <a:lnTo>
                    <a:pt x="4529" y="20846"/>
                  </a:lnTo>
                  <a:cubicBezTo>
                    <a:pt x="4529" y="21260"/>
                    <a:pt x="4727" y="21600"/>
                    <a:pt x="4970" y="21600"/>
                  </a:cubicBezTo>
                  <a:lnTo>
                    <a:pt x="9322" y="21600"/>
                  </a:lnTo>
                  <a:cubicBezTo>
                    <a:pt x="9749" y="21162"/>
                    <a:pt x="9814" y="20388"/>
                    <a:pt x="9814" y="20388"/>
                  </a:cubicBezTo>
                  <a:cubicBezTo>
                    <a:pt x="9857" y="19778"/>
                    <a:pt x="9419" y="18814"/>
                    <a:pt x="9396" y="18765"/>
                  </a:cubicBezTo>
                  <a:lnTo>
                    <a:pt x="9394" y="18763"/>
                  </a:lnTo>
                  <a:cubicBezTo>
                    <a:pt x="9168" y="18278"/>
                    <a:pt x="9031" y="17676"/>
                    <a:pt x="9031" y="17022"/>
                  </a:cubicBezTo>
                  <a:cubicBezTo>
                    <a:pt x="9031" y="15422"/>
                    <a:pt x="9836" y="14124"/>
                    <a:pt x="10827" y="14124"/>
                  </a:cubicBezTo>
                  <a:cubicBezTo>
                    <a:pt x="11818" y="14124"/>
                    <a:pt x="12621" y="15422"/>
                    <a:pt x="12621" y="17022"/>
                  </a:cubicBezTo>
                  <a:cubicBezTo>
                    <a:pt x="12621" y="17724"/>
                    <a:pt x="12467" y="18368"/>
                    <a:pt x="12209" y="18869"/>
                  </a:cubicBezTo>
                  <a:cubicBezTo>
                    <a:pt x="12092" y="19143"/>
                    <a:pt x="11799" y="19886"/>
                    <a:pt x="11834" y="20388"/>
                  </a:cubicBezTo>
                  <a:cubicBezTo>
                    <a:pt x="11834" y="20388"/>
                    <a:pt x="11900" y="21162"/>
                    <a:pt x="12327" y="21600"/>
                  </a:cubicBezTo>
                  <a:lnTo>
                    <a:pt x="16679" y="21600"/>
                  </a:lnTo>
                  <a:cubicBezTo>
                    <a:pt x="16922" y="21600"/>
                    <a:pt x="17120" y="21261"/>
                    <a:pt x="17120" y="20846"/>
                  </a:cubicBezTo>
                  <a:lnTo>
                    <a:pt x="17120" y="13499"/>
                  </a:lnTo>
                  <a:cubicBezTo>
                    <a:pt x="17332" y="12447"/>
                    <a:pt x="17928" y="12299"/>
                    <a:pt x="17928" y="12299"/>
                  </a:cubicBezTo>
                  <a:cubicBezTo>
                    <a:pt x="18223" y="12239"/>
                    <a:pt x="18657" y="12736"/>
                    <a:pt x="18817" y="12935"/>
                  </a:cubicBezTo>
                  <a:cubicBezTo>
                    <a:pt x="19111" y="13375"/>
                    <a:pt x="19490" y="13640"/>
                    <a:pt x="19902" y="13640"/>
                  </a:cubicBezTo>
                  <a:cubicBezTo>
                    <a:pt x="20840" y="13640"/>
                    <a:pt x="21600" y="12272"/>
                    <a:pt x="21600" y="10581"/>
                  </a:cubicBezTo>
                  <a:cubicBezTo>
                    <a:pt x="21600" y="8891"/>
                    <a:pt x="20840" y="7519"/>
                    <a:pt x="19902" y="7519"/>
                  </a:cubicBezTo>
                  <a:cubicBezTo>
                    <a:pt x="19518" y="7519"/>
                    <a:pt x="19164" y="7753"/>
                    <a:pt x="18880" y="8141"/>
                  </a:cubicBezTo>
                  <a:lnTo>
                    <a:pt x="18880" y="8138"/>
                  </a:lnTo>
                  <a:cubicBezTo>
                    <a:pt x="18854" y="8174"/>
                    <a:pt x="18287" y="8928"/>
                    <a:pt x="17928" y="8855"/>
                  </a:cubicBezTo>
                  <a:cubicBezTo>
                    <a:pt x="17928" y="8855"/>
                    <a:pt x="17332" y="8707"/>
                    <a:pt x="17120" y="7655"/>
                  </a:cubicBezTo>
                  <a:lnTo>
                    <a:pt x="17120" y="6814"/>
                  </a:lnTo>
                  <a:lnTo>
                    <a:pt x="17120" y="754"/>
                  </a:lnTo>
                  <a:cubicBezTo>
                    <a:pt x="17120" y="340"/>
                    <a:pt x="16921" y="0"/>
                    <a:pt x="16678" y="0"/>
                  </a:cubicBezTo>
                  <a:lnTo>
                    <a:pt x="12110" y="0"/>
                  </a:lnTo>
                  <a:cubicBezTo>
                    <a:pt x="11780" y="445"/>
                    <a:pt x="11725" y="1085"/>
                    <a:pt x="11725" y="1085"/>
                  </a:cubicBezTo>
                  <a:cubicBezTo>
                    <a:pt x="11682" y="1697"/>
                    <a:pt x="12124" y="2664"/>
                    <a:pt x="12145" y="2708"/>
                  </a:cubicBezTo>
                  <a:lnTo>
                    <a:pt x="12142" y="2708"/>
                  </a:lnTo>
                  <a:cubicBezTo>
                    <a:pt x="12369" y="3193"/>
                    <a:pt x="12506" y="3796"/>
                    <a:pt x="12506" y="4452"/>
                  </a:cubicBezTo>
                  <a:cubicBezTo>
                    <a:pt x="12506" y="6051"/>
                    <a:pt x="11704" y="7347"/>
                    <a:pt x="10712" y="7347"/>
                  </a:cubicBezTo>
                  <a:cubicBezTo>
                    <a:pt x="9721" y="7347"/>
                    <a:pt x="8917" y="6051"/>
                    <a:pt x="8917" y="4452"/>
                  </a:cubicBezTo>
                  <a:cubicBezTo>
                    <a:pt x="8917" y="3749"/>
                    <a:pt x="9072" y="3103"/>
                    <a:pt x="9330" y="2601"/>
                  </a:cubicBezTo>
                  <a:cubicBezTo>
                    <a:pt x="9447" y="2328"/>
                    <a:pt x="9738" y="1588"/>
                    <a:pt x="9703" y="1085"/>
                  </a:cubicBezTo>
                  <a:cubicBezTo>
                    <a:pt x="9703" y="1085"/>
                    <a:pt x="9648" y="445"/>
                    <a:pt x="9318" y="0"/>
                  </a:cubicBezTo>
                  <a:lnTo>
                    <a:pt x="4970" y="0"/>
                  </a:lnTo>
                  <a:close/>
                </a:path>
              </a:pathLst>
            </a:custGeom>
            <a:solidFill>
              <a:srgbClr val="0070C0"/>
            </a:solidFill>
            <a:ln w="50800">
              <a:solidFill>
                <a:srgbClr val="FFFFFF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9" rIns="45719" anchor="ctr"/>
            <a:lstStyle/>
            <a:p>
              <a:endParaRPr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18" name="Hyperledger…">
            <a:extLst>
              <a:ext uri="{FF2B5EF4-FFF2-40B4-BE49-F238E27FC236}">
                <a16:creationId xmlns:a16="http://schemas.microsoft.com/office/drawing/2014/main" id="{C8FE4047-8492-6E44-A678-1DF1F60EDC1E}"/>
              </a:ext>
            </a:extLst>
          </p:cNvPr>
          <p:cNvSpPr txBox="1"/>
          <p:nvPr/>
        </p:nvSpPr>
        <p:spPr>
          <a:xfrm>
            <a:off x="4650572" y="4206454"/>
            <a:ext cx="1602480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CA" dirty="0">
                <a:latin typeface="Nunito" panose="02000503000000000000" pitchFamily="2" charset="0"/>
              </a:rPr>
              <a:t>Promotes</a:t>
            </a:r>
          </a:p>
          <a:p>
            <a:pPr algn="ctr">
              <a:defRPr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CA" dirty="0">
                <a:latin typeface="Nunito" panose="02000503000000000000" pitchFamily="2" charset="0"/>
              </a:rPr>
              <a:t>Local Economy</a:t>
            </a:r>
          </a:p>
          <a:p>
            <a:pPr algn="ctr">
              <a:defRPr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lang="en-CA" dirty="0">
              <a:latin typeface="Nunito" panose="02000503000000000000" pitchFamily="2" charset="0"/>
            </a:endParaRPr>
          </a:p>
          <a:p>
            <a:pPr algn="ctr">
              <a:defRPr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lang="en-CA" dirty="0">
              <a:latin typeface="Nunito" panose="02000503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1ED193-82AD-624F-B5AB-3ABE6456AA23}"/>
              </a:ext>
            </a:extLst>
          </p:cNvPr>
          <p:cNvSpPr/>
          <p:nvPr/>
        </p:nvSpPr>
        <p:spPr>
          <a:xfrm>
            <a:off x="6810960" y="4156049"/>
            <a:ext cx="163858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CA" dirty="0">
                <a:latin typeface="Nunito" panose="02000503000000000000" pitchFamily="2" charset="0"/>
              </a:rPr>
              <a:t>Increased</a:t>
            </a:r>
          </a:p>
          <a:p>
            <a:pPr algn="ctr">
              <a:defRPr sz="2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CA" dirty="0">
                <a:latin typeface="Nunito" panose="02000503000000000000" pitchFamily="2" charset="0"/>
              </a:rPr>
              <a:t>Security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DCEBB1-9B2B-034A-B6CC-66707252C977}"/>
              </a:ext>
            </a:extLst>
          </p:cNvPr>
          <p:cNvCxnSpPr>
            <a:cxnSpLocks/>
          </p:cNvCxnSpPr>
          <p:nvPr/>
        </p:nvCxnSpPr>
        <p:spPr>
          <a:xfrm>
            <a:off x="2038022" y="5630519"/>
            <a:ext cx="2346287" cy="0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A3FA9F-C65F-D345-B1DB-9F9DD503FB30}"/>
              </a:ext>
            </a:extLst>
          </p:cNvPr>
          <p:cNvCxnSpPr>
            <a:cxnSpLocks/>
          </p:cNvCxnSpPr>
          <p:nvPr/>
        </p:nvCxnSpPr>
        <p:spPr>
          <a:xfrm>
            <a:off x="4384309" y="5630519"/>
            <a:ext cx="2346287" cy="0"/>
          </a:xfrm>
          <a:prstGeom prst="line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BE5EF4-84A2-194F-8FDC-A1EBF29F36C3}"/>
              </a:ext>
            </a:extLst>
          </p:cNvPr>
          <p:cNvCxnSpPr>
            <a:cxnSpLocks/>
          </p:cNvCxnSpPr>
          <p:nvPr/>
        </p:nvCxnSpPr>
        <p:spPr>
          <a:xfrm>
            <a:off x="6571170" y="5630519"/>
            <a:ext cx="2346287" cy="0"/>
          </a:xfrm>
          <a:prstGeom prst="line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hexagonal_cube_pattern_thingie_by_black_light_studio-d68vloo.png" descr="hexagonal_cube_pattern_thingie_by_black_light_studio-d68vloo.png"/>
          <p:cNvPicPr>
            <a:picLocks noChangeAspect="1"/>
          </p:cNvPicPr>
          <p:nvPr/>
        </p:nvPicPr>
        <p:blipFill>
          <a:blip r:embed="rId3">
            <a:alphaModFix amt="1528"/>
            <a:extLst/>
          </a:blip>
          <a:srcRect l="9625" b="9945"/>
          <a:stretch>
            <a:fillRect/>
          </a:stretch>
        </p:blipFill>
        <p:spPr>
          <a:xfrm rot="60000">
            <a:off x="-234768" y="-78440"/>
            <a:ext cx="12701114" cy="7318187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Rectangle 87"/>
          <p:cNvSpPr/>
          <p:nvPr/>
        </p:nvSpPr>
        <p:spPr>
          <a:xfrm>
            <a:off x="-12170" y="5752172"/>
            <a:ext cx="12188826" cy="165956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25" name="Line"/>
          <p:cNvSpPr/>
          <p:nvPr/>
        </p:nvSpPr>
        <p:spPr>
          <a:xfrm>
            <a:off x="-96709" y="6357044"/>
            <a:ext cx="12281833" cy="1"/>
          </a:xfrm>
          <a:prstGeom prst="line">
            <a:avLst/>
          </a:prstGeom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26" name="Problem"/>
          <p:cNvSpPr/>
          <p:nvPr/>
        </p:nvSpPr>
        <p:spPr>
          <a:xfrm>
            <a:off x="2222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827" name="Analysis"/>
          <p:cNvSpPr/>
          <p:nvPr/>
        </p:nvSpPr>
        <p:spPr>
          <a:xfrm>
            <a:off x="1466850" y="6061719"/>
            <a:ext cx="1047701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Alignment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28" name="Recommendation"/>
          <p:cNvSpPr/>
          <p:nvPr/>
        </p:nvSpPr>
        <p:spPr>
          <a:xfrm>
            <a:off x="2711450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3">
                <a:lumOff val="-9176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Data Privacy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29" name="Proof of Concept"/>
          <p:cNvSpPr/>
          <p:nvPr/>
        </p:nvSpPr>
        <p:spPr>
          <a:xfrm>
            <a:off x="5003155" y="6061719"/>
            <a:ext cx="2107506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Impact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30" name="Pros &amp; Cons"/>
          <p:cNvSpPr/>
          <p:nvPr/>
        </p:nvSpPr>
        <p:spPr>
          <a:xfrm>
            <a:off x="7294860" y="6061719"/>
            <a:ext cx="1574205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Innovation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31" name="Conclusion"/>
          <p:cNvSpPr/>
          <p:nvPr/>
        </p:nvSpPr>
        <p:spPr>
          <a:xfrm>
            <a:off x="10696277" y="6061719"/>
            <a:ext cx="1279873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32" name="Systems of Trust"/>
          <p:cNvSpPr txBox="1">
            <a:spLocks noGrp="1"/>
          </p:cNvSpPr>
          <p:nvPr>
            <p:ph type="title"/>
          </p:nvPr>
        </p:nvSpPr>
        <p:spPr>
          <a:xfrm>
            <a:off x="925077" y="206299"/>
            <a:ext cx="8760505" cy="891825"/>
          </a:xfrm>
          <a:prstGeom prst="rect">
            <a:avLst/>
          </a:prstGeom>
        </p:spPr>
        <p:txBody>
          <a:bodyPr lIns="60948" tIns="60948" rIns="60948" bIns="60948"/>
          <a:lstStyle>
            <a:lvl1pPr defTabSz="487594">
              <a:lnSpc>
                <a:spcPct val="100000"/>
              </a:lnSpc>
              <a:defRPr sz="4360">
                <a:solidFill>
                  <a:srgbClr val="40404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CA" b="1" dirty="0">
                <a:latin typeface="Nunito" panose="02000503000000000000" pitchFamily="2" charset="0"/>
              </a:rPr>
              <a:t>Data Privacy</a:t>
            </a:r>
            <a:endParaRPr b="1" dirty="0">
              <a:latin typeface="Nunito" panose="02000503000000000000" pitchFamily="2" charset="0"/>
            </a:endParaRPr>
          </a:p>
        </p:txBody>
      </p:sp>
      <p:sp>
        <p:nvSpPr>
          <p:cNvPr id="833" name="TextBox 335"/>
          <p:cNvSpPr txBox="1"/>
          <p:nvPr/>
        </p:nvSpPr>
        <p:spPr>
          <a:xfrm>
            <a:off x="974313" y="1001052"/>
            <a:ext cx="7810777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rgbClr val="808080"/>
                </a:solidFill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dirty="0">
                <a:latin typeface="Gill Sans MT" panose="020B0502020104020203" pitchFamily="34" charset="0"/>
                <a:cs typeface="Segoe UI" panose="020B0502040204020203" pitchFamily="34" charset="0"/>
              </a:rPr>
              <a:t>Explorers: 100% Expect Blockchain Supports Enterprise Strategy</a:t>
            </a:r>
          </a:p>
        </p:txBody>
      </p:sp>
      <p:sp>
        <p:nvSpPr>
          <p:cNvPr id="834" name="Predictions"/>
          <p:cNvSpPr/>
          <p:nvPr/>
        </p:nvSpPr>
        <p:spPr>
          <a:xfrm>
            <a:off x="9053264" y="6061719"/>
            <a:ext cx="1458814" cy="590651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lumOff val="-352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AppleGothic"/>
                <a:ea typeface="AppleGothic"/>
                <a:cs typeface="AppleGothic"/>
                <a:sym typeface="AppleGothic"/>
              </a:defRPr>
            </a:lvl1pPr>
          </a:lstStyle>
          <a:p>
            <a:r>
              <a:rPr lang="en-CA" dirty="0">
                <a:latin typeface="Gill Sans MT" panose="020B0502020104020203" pitchFamily="34" charset="0"/>
                <a:cs typeface="Segoe UI" panose="020B0502040204020203" pitchFamily="34" charset="0"/>
              </a:rPr>
              <a:t>Feasibility</a:t>
            </a:r>
            <a:endParaRPr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835" name="Rounded Rectangle 1"/>
          <p:cNvSpPr/>
          <p:nvPr/>
        </p:nvSpPr>
        <p:spPr>
          <a:xfrm>
            <a:off x="1509764" y="1872777"/>
            <a:ext cx="603809" cy="244090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36" name="Rounded Rectangle 1"/>
          <p:cNvSpPr/>
          <p:nvPr/>
        </p:nvSpPr>
        <p:spPr>
          <a:xfrm rot="10800000">
            <a:off x="1509762" y="2616111"/>
            <a:ext cx="603810" cy="1697572"/>
          </a:xfrm>
          <a:prstGeom prst="roundRect">
            <a:avLst>
              <a:gd name="adj" fmla="val 50000"/>
            </a:avLst>
          </a:prstGeom>
          <a:solidFill>
            <a:srgbClr val="3A5C8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37" name="TextBox 35"/>
          <p:cNvSpPr txBox="1"/>
          <p:nvPr/>
        </p:nvSpPr>
        <p:spPr>
          <a:xfrm>
            <a:off x="1589424" y="3861960"/>
            <a:ext cx="444488" cy="30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ctr" defTabSz="914400">
              <a:defRPr sz="1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6</a:t>
            </a:r>
            <a:r>
              <a:rPr lang="en-CA" dirty="0">
                <a:latin typeface="Gill Sans MT" panose="020B0502020104020203" pitchFamily="34" charset="0"/>
              </a:rPr>
              <a:t>3</a:t>
            </a: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38" name="Group 2"/>
          <p:cNvSpPr txBox="1"/>
          <p:nvPr/>
        </p:nvSpPr>
        <p:spPr>
          <a:xfrm>
            <a:off x="1234275" y="4655677"/>
            <a:ext cx="1154782" cy="747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 defTabSz="914400">
              <a:defRPr sz="1500">
                <a:solidFill>
                  <a:srgbClr val="595959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Increase Transactional Transparency </a:t>
            </a:r>
          </a:p>
        </p:txBody>
      </p:sp>
      <p:sp>
        <p:nvSpPr>
          <p:cNvPr id="839" name="Rounded Rectangle 2"/>
          <p:cNvSpPr/>
          <p:nvPr/>
        </p:nvSpPr>
        <p:spPr>
          <a:xfrm>
            <a:off x="2953838" y="1872777"/>
            <a:ext cx="603809" cy="244090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40" name="Rounded Rectangle 1"/>
          <p:cNvSpPr/>
          <p:nvPr/>
        </p:nvSpPr>
        <p:spPr>
          <a:xfrm rot="10800000">
            <a:off x="2953833" y="2645917"/>
            <a:ext cx="603810" cy="1667766"/>
          </a:xfrm>
          <a:prstGeom prst="roundRect">
            <a:avLst>
              <a:gd name="adj" fmla="val 50000"/>
            </a:avLst>
          </a:prstGeom>
          <a:solidFill>
            <a:srgbClr val="F7931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41" name="TextBox 25"/>
          <p:cNvSpPr txBox="1"/>
          <p:nvPr/>
        </p:nvSpPr>
        <p:spPr>
          <a:xfrm>
            <a:off x="3033498" y="3847672"/>
            <a:ext cx="444488" cy="30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ctr" defTabSz="914400">
              <a:defRPr sz="1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61</a:t>
            </a:r>
          </a:p>
        </p:txBody>
      </p:sp>
      <p:sp>
        <p:nvSpPr>
          <p:cNvPr id="842" name="Rounded Rectangle 3"/>
          <p:cNvSpPr/>
          <p:nvPr/>
        </p:nvSpPr>
        <p:spPr>
          <a:xfrm>
            <a:off x="4397906" y="1872777"/>
            <a:ext cx="603810" cy="244090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43" name="Rounded Rectangle 1"/>
          <p:cNvSpPr/>
          <p:nvPr/>
        </p:nvSpPr>
        <p:spPr>
          <a:xfrm rot="10800000">
            <a:off x="4397904" y="2900260"/>
            <a:ext cx="603810" cy="1413421"/>
          </a:xfrm>
          <a:prstGeom prst="roundRect">
            <a:avLst>
              <a:gd name="adj" fmla="val 50000"/>
            </a:avLst>
          </a:prstGeom>
          <a:solidFill>
            <a:srgbClr val="4CC1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44" name="TextBox 26"/>
          <p:cNvSpPr txBox="1"/>
          <p:nvPr/>
        </p:nvSpPr>
        <p:spPr>
          <a:xfrm>
            <a:off x="4477567" y="3847672"/>
            <a:ext cx="444487" cy="30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ctr" defTabSz="914400">
              <a:defRPr sz="1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57</a:t>
            </a:r>
          </a:p>
        </p:txBody>
      </p:sp>
      <p:sp>
        <p:nvSpPr>
          <p:cNvPr id="845" name="Rounded Rectangle 4"/>
          <p:cNvSpPr/>
          <p:nvPr/>
        </p:nvSpPr>
        <p:spPr>
          <a:xfrm>
            <a:off x="5841977" y="1872777"/>
            <a:ext cx="603809" cy="244090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46" name="Rounded Rectangle 1"/>
          <p:cNvSpPr/>
          <p:nvPr/>
        </p:nvSpPr>
        <p:spPr>
          <a:xfrm rot="10800000">
            <a:off x="5841975" y="3006812"/>
            <a:ext cx="603810" cy="1306871"/>
          </a:xfrm>
          <a:prstGeom prst="roundRect">
            <a:avLst>
              <a:gd name="adj" fmla="val 50000"/>
            </a:avLst>
          </a:prstGeom>
          <a:solidFill>
            <a:srgbClr val="FFCC4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47" name="TextBox 27"/>
          <p:cNvSpPr txBox="1"/>
          <p:nvPr/>
        </p:nvSpPr>
        <p:spPr>
          <a:xfrm>
            <a:off x="5921637" y="3847672"/>
            <a:ext cx="444488" cy="30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ctr" defTabSz="914400">
              <a:defRPr sz="1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56</a:t>
            </a:r>
          </a:p>
        </p:txBody>
      </p:sp>
      <p:sp>
        <p:nvSpPr>
          <p:cNvPr id="848" name="Rounded Rectangle 5"/>
          <p:cNvSpPr/>
          <p:nvPr/>
        </p:nvSpPr>
        <p:spPr>
          <a:xfrm>
            <a:off x="7286047" y="1872777"/>
            <a:ext cx="603809" cy="244090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49" name="Rounded Rectangle 1"/>
          <p:cNvSpPr/>
          <p:nvPr/>
        </p:nvSpPr>
        <p:spPr>
          <a:xfrm rot="10800000">
            <a:off x="7286046" y="3006812"/>
            <a:ext cx="603810" cy="1306871"/>
          </a:xfrm>
          <a:prstGeom prst="roundRect">
            <a:avLst>
              <a:gd name="adj" fmla="val 50000"/>
            </a:avLst>
          </a:prstGeom>
          <a:solidFill>
            <a:srgbClr val="C13018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50" name="TextBox 28"/>
          <p:cNvSpPr txBox="1"/>
          <p:nvPr/>
        </p:nvSpPr>
        <p:spPr>
          <a:xfrm>
            <a:off x="7365708" y="3847672"/>
            <a:ext cx="444488" cy="30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ctr" defTabSz="914400">
              <a:defRPr sz="1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56</a:t>
            </a:r>
          </a:p>
        </p:txBody>
      </p:sp>
      <p:sp>
        <p:nvSpPr>
          <p:cNvPr id="851" name="Rounded Rectangle 6"/>
          <p:cNvSpPr/>
          <p:nvPr/>
        </p:nvSpPr>
        <p:spPr>
          <a:xfrm>
            <a:off x="8730116" y="1872777"/>
            <a:ext cx="603810" cy="244090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52" name="Rounded Rectangle 1"/>
          <p:cNvSpPr/>
          <p:nvPr/>
        </p:nvSpPr>
        <p:spPr>
          <a:xfrm rot="10800000">
            <a:off x="8730115" y="3099914"/>
            <a:ext cx="603810" cy="1213769"/>
          </a:xfrm>
          <a:prstGeom prst="roundRect">
            <a:avLst>
              <a:gd name="adj" fmla="val 50000"/>
            </a:avLst>
          </a:prstGeom>
          <a:solidFill>
            <a:srgbClr val="A2B96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53" name="TextBox 29"/>
          <p:cNvSpPr txBox="1"/>
          <p:nvPr/>
        </p:nvSpPr>
        <p:spPr>
          <a:xfrm>
            <a:off x="8809776" y="3847672"/>
            <a:ext cx="444488" cy="30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ctr" defTabSz="914400">
              <a:defRPr sz="1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51</a:t>
            </a:r>
          </a:p>
        </p:txBody>
      </p:sp>
      <p:sp>
        <p:nvSpPr>
          <p:cNvPr id="854" name="Group 2"/>
          <p:cNvSpPr txBox="1"/>
          <p:nvPr/>
        </p:nvSpPr>
        <p:spPr>
          <a:xfrm>
            <a:off x="2678351" y="4655677"/>
            <a:ext cx="1154782" cy="747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 defTabSz="914400">
              <a:defRPr sz="1500">
                <a:solidFill>
                  <a:srgbClr val="595959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Ensure Data Quality and Accuracy</a:t>
            </a:r>
          </a:p>
        </p:txBody>
      </p:sp>
      <p:sp>
        <p:nvSpPr>
          <p:cNvPr id="855" name="Group 2"/>
          <p:cNvSpPr txBox="1"/>
          <p:nvPr/>
        </p:nvSpPr>
        <p:spPr>
          <a:xfrm>
            <a:off x="4122427" y="4627473"/>
            <a:ext cx="1330673" cy="86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 defTabSz="914400">
              <a:defRPr sz="1500">
                <a:solidFill>
                  <a:srgbClr val="595959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Increase Trust 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dirty="0">
                <a:latin typeface="Gill Sans MT" panose="020B0502020104020203" pitchFamily="34" charset="0"/>
              </a:rPr>
              <a:t>in </a:t>
            </a:r>
            <a:r>
              <a:rPr lang="en-US" dirty="0">
                <a:latin typeface="Gill Sans MT" panose="020B0502020104020203" pitchFamily="34" charset="0"/>
              </a:rPr>
              <a:t>Transaction </a:t>
            </a:r>
            <a:r>
              <a:rPr dirty="0">
                <a:latin typeface="Gill Sans MT" panose="020B0502020104020203" pitchFamily="34" charset="0"/>
              </a:rPr>
              <a:t>Reliability</a:t>
            </a:r>
          </a:p>
        </p:txBody>
      </p:sp>
      <p:sp>
        <p:nvSpPr>
          <p:cNvPr id="856" name="Group 2"/>
          <p:cNvSpPr txBox="1"/>
          <p:nvPr/>
        </p:nvSpPr>
        <p:spPr>
          <a:xfrm>
            <a:off x="5518375" y="4627473"/>
            <a:ext cx="1330674" cy="86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 defTabSz="914400">
              <a:defRPr sz="1500">
                <a:solidFill>
                  <a:srgbClr val="595959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Improve 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dirty="0">
                <a:latin typeface="Gill Sans MT" panose="020B0502020104020203" pitchFamily="34" charset="0"/>
              </a:rPr>
              <a:t>Security 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dirty="0">
                <a:latin typeface="Gill Sans MT" panose="020B0502020104020203" pitchFamily="34" charset="0"/>
              </a:rPr>
              <a:t>Against Fraud</a:t>
            </a:r>
          </a:p>
        </p:txBody>
      </p:sp>
      <p:sp>
        <p:nvSpPr>
          <p:cNvPr id="857" name="Group 2"/>
          <p:cNvSpPr txBox="1"/>
          <p:nvPr/>
        </p:nvSpPr>
        <p:spPr>
          <a:xfrm>
            <a:off x="6922615" y="4627473"/>
            <a:ext cx="1330673" cy="86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 defTabSz="914400">
              <a:defRPr sz="1500">
                <a:solidFill>
                  <a:srgbClr val="595959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Increase Transaction Speed</a:t>
            </a:r>
          </a:p>
        </p:txBody>
      </p:sp>
      <p:sp>
        <p:nvSpPr>
          <p:cNvPr id="858" name="Group 2"/>
          <p:cNvSpPr txBox="1"/>
          <p:nvPr/>
        </p:nvSpPr>
        <p:spPr>
          <a:xfrm>
            <a:off x="8342635" y="4627473"/>
            <a:ext cx="1330674" cy="86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 defTabSz="914400">
              <a:defRPr sz="1500">
                <a:solidFill>
                  <a:srgbClr val="595959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Reduce Transaction Costs</a:t>
            </a:r>
          </a:p>
        </p:txBody>
      </p:sp>
      <p:sp>
        <p:nvSpPr>
          <p:cNvPr id="859" name="Rounded Rectangle 6"/>
          <p:cNvSpPr/>
          <p:nvPr/>
        </p:nvSpPr>
        <p:spPr>
          <a:xfrm>
            <a:off x="10145628" y="1872777"/>
            <a:ext cx="603810" cy="244090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60" name="Rounded Rectangle 1"/>
          <p:cNvSpPr/>
          <p:nvPr/>
        </p:nvSpPr>
        <p:spPr>
          <a:xfrm rot="10800000">
            <a:off x="10145628" y="3099914"/>
            <a:ext cx="603809" cy="1213769"/>
          </a:xfrm>
          <a:prstGeom prst="roundRect">
            <a:avLst>
              <a:gd name="adj" fmla="val 50000"/>
            </a:avLst>
          </a:prstGeom>
          <a:solidFill>
            <a:schemeClr val="accent4">
              <a:satOff val="-1335"/>
              <a:lumOff val="-1027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 dirty="0">
              <a:latin typeface="Gill Sans MT" panose="020B0502020104020203" pitchFamily="34" charset="0"/>
            </a:endParaRPr>
          </a:p>
        </p:txBody>
      </p:sp>
      <p:sp>
        <p:nvSpPr>
          <p:cNvPr id="861" name="TextBox 29"/>
          <p:cNvSpPr txBox="1"/>
          <p:nvPr/>
        </p:nvSpPr>
        <p:spPr>
          <a:xfrm>
            <a:off x="10225289" y="3847672"/>
            <a:ext cx="444488" cy="30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ctr" defTabSz="914400">
              <a:defRPr sz="1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51</a:t>
            </a:r>
          </a:p>
        </p:txBody>
      </p:sp>
      <p:sp>
        <p:nvSpPr>
          <p:cNvPr id="862" name="Group 2"/>
          <p:cNvSpPr txBox="1"/>
          <p:nvPr/>
        </p:nvSpPr>
        <p:spPr>
          <a:xfrm>
            <a:off x="9808947" y="4627473"/>
            <a:ext cx="1330673" cy="86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 defTabSz="914400">
              <a:defRPr sz="1500">
                <a:solidFill>
                  <a:srgbClr val="595959"/>
                </a:solidFill>
              </a:defRPr>
            </a:lvl1pPr>
          </a:lstStyle>
          <a:p>
            <a:r>
              <a:rPr dirty="0">
                <a:latin typeface="Gill Sans MT" panose="020B0502020104020203" pitchFamily="34" charset="0"/>
              </a:rPr>
              <a:t>Simplify 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dirty="0">
                <a:latin typeface="Gill Sans MT" panose="020B0502020104020203" pitchFamily="34" charset="0"/>
              </a:rPr>
              <a:t>Business Processes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949"/>
      </a:accent1>
      <a:accent2>
        <a:srgbClr val="CE9912"/>
      </a:accent2>
      <a:accent3>
        <a:srgbClr val="88B337"/>
      </a:accent3>
      <a:accent4>
        <a:srgbClr val="8064A2"/>
      </a:accent4>
      <a:accent5>
        <a:srgbClr val="1B343F"/>
      </a:accent5>
      <a:accent6>
        <a:srgbClr val="CECEC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949"/>
      </a:accent1>
      <a:accent2>
        <a:srgbClr val="CE9912"/>
      </a:accent2>
      <a:accent3>
        <a:srgbClr val="88B337"/>
      </a:accent3>
      <a:accent4>
        <a:srgbClr val="8064A2"/>
      </a:accent4>
      <a:accent5>
        <a:srgbClr val="1B343F"/>
      </a:accent5>
      <a:accent6>
        <a:srgbClr val="CECEC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1018</Words>
  <Application>Microsoft Macintosh PowerPoint</Application>
  <PresentationFormat>Custom</PresentationFormat>
  <Paragraphs>225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Calibri Light</vt:lpstr>
      <vt:lpstr>Calibri</vt:lpstr>
      <vt:lpstr>Open Sans</vt:lpstr>
      <vt:lpstr>Helvetica</vt:lpstr>
      <vt:lpstr>AppleGothic</vt:lpstr>
      <vt:lpstr>Arial</vt:lpstr>
      <vt:lpstr>Segoe UI</vt:lpstr>
      <vt:lpstr>Futura Bold</vt:lpstr>
      <vt:lpstr>Futura</vt:lpstr>
      <vt:lpstr>Gill Sans MT</vt:lpstr>
      <vt:lpstr>Nunito</vt:lpstr>
      <vt:lpstr>Office Theme</vt:lpstr>
      <vt:lpstr>PowerPoint Presentation</vt:lpstr>
      <vt:lpstr>Current Process - Problems</vt:lpstr>
      <vt:lpstr>Proof Of Concept: Step 1</vt:lpstr>
      <vt:lpstr>Proof Of Concept: Step 2</vt:lpstr>
      <vt:lpstr>Proof Of Concept: Step 3</vt:lpstr>
      <vt:lpstr>Proof Of Concept: Step 4</vt:lpstr>
      <vt:lpstr>Proof Of Concept: Step 5</vt:lpstr>
      <vt:lpstr>Alignment with Challenge</vt:lpstr>
      <vt:lpstr>Data Privacy</vt:lpstr>
      <vt:lpstr>Shared Ledger Database</vt:lpstr>
      <vt:lpstr>Impact</vt:lpstr>
      <vt:lpstr>Innovation </vt:lpstr>
      <vt:lpstr>Feasibility </vt:lpstr>
      <vt:lpstr>PowerPoint Presentation</vt:lpstr>
      <vt:lpstr>Proof Of Concept</vt:lpstr>
      <vt:lpstr>Why Hyperledger Fabric?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DeloitteChain</dc:title>
  <dc:creator>Anish Madan</dc:creator>
  <cp:lastModifiedBy>Suchir Navalyal</cp:lastModifiedBy>
  <cp:revision>53</cp:revision>
  <dcterms:modified xsi:type="dcterms:W3CDTF">2018-09-24T13:09:00Z</dcterms:modified>
</cp:coreProperties>
</file>